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 Belle Aurore"/>
      <p:regular r:id="rId15"/>
    </p:embeddedFont>
    <p:embeddedFont>
      <p:font typeface="Alic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BelleAurore-regular.fntdata"/><Relationship Id="rId14" Type="http://schemas.openxmlformats.org/officeDocument/2006/relationships/slide" Target="slides/slide9.xml"/><Relationship Id="rId16" Type="http://schemas.openxmlformats.org/officeDocument/2006/relationships/font" Target="fonts/Ali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6e5f1dd6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6e5f1dd6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6e5f1dd68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6e5f1dd68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d6e5f1dd6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d6e5f1dd6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d6e5f1dd6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d6e5f1dd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6e5f1dd6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d6e5f1dd6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790a8c7b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790a8c7b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d790a8c7b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d790a8c7b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790a8c7b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790a8c7b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847400" y="2304825"/>
            <a:ext cx="5449200" cy="10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94900" y="3788550"/>
            <a:ext cx="4354200" cy="4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hasCustomPrompt="1" type="title"/>
          </p:nvPr>
        </p:nvSpPr>
        <p:spPr>
          <a:xfrm>
            <a:off x="2316150" y="2183550"/>
            <a:ext cx="45117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b="0" sz="9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572600" y="3430700"/>
            <a:ext cx="5998800" cy="4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BLANK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2447850" y="539500"/>
            <a:ext cx="59829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subTitle"/>
          </p:nvPr>
        </p:nvSpPr>
        <p:spPr>
          <a:xfrm>
            <a:off x="2492750" y="1400300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subTitle"/>
          </p:nvPr>
        </p:nvSpPr>
        <p:spPr>
          <a:xfrm>
            <a:off x="2492750" y="1726625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subTitle"/>
          </p:nvPr>
        </p:nvSpPr>
        <p:spPr>
          <a:xfrm>
            <a:off x="2492750" y="2578263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subTitle"/>
          </p:nvPr>
        </p:nvSpPr>
        <p:spPr>
          <a:xfrm>
            <a:off x="2492750" y="2904588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5" type="subTitle"/>
          </p:nvPr>
        </p:nvSpPr>
        <p:spPr>
          <a:xfrm>
            <a:off x="2492750" y="3756238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6" type="subTitle"/>
          </p:nvPr>
        </p:nvSpPr>
        <p:spPr>
          <a:xfrm>
            <a:off x="2492750" y="4082563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7" type="subTitle"/>
          </p:nvPr>
        </p:nvSpPr>
        <p:spPr>
          <a:xfrm>
            <a:off x="5931475" y="1400300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8" type="subTitle"/>
          </p:nvPr>
        </p:nvSpPr>
        <p:spPr>
          <a:xfrm>
            <a:off x="5931475" y="1726625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9" type="subTitle"/>
          </p:nvPr>
        </p:nvSpPr>
        <p:spPr>
          <a:xfrm>
            <a:off x="5931475" y="2578263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3"/>
          <p:cNvSpPr txBox="1"/>
          <p:nvPr>
            <p:ph idx="13" type="subTitle"/>
          </p:nvPr>
        </p:nvSpPr>
        <p:spPr>
          <a:xfrm>
            <a:off x="5931475" y="2904588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4" type="subTitle"/>
          </p:nvPr>
        </p:nvSpPr>
        <p:spPr>
          <a:xfrm>
            <a:off x="5931475" y="3756238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3"/>
          <p:cNvSpPr txBox="1"/>
          <p:nvPr>
            <p:ph idx="15" type="subTitle"/>
          </p:nvPr>
        </p:nvSpPr>
        <p:spPr>
          <a:xfrm>
            <a:off x="5931475" y="4082563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719425" y="1526500"/>
            <a:ext cx="59829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713225" y="2266950"/>
            <a:ext cx="5095200" cy="23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2610000" y="2893400"/>
            <a:ext cx="39240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2374500" y="1837300"/>
            <a:ext cx="4395000" cy="8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1370325" y="539500"/>
            <a:ext cx="59829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719425" y="2445900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subTitle"/>
          </p:nvPr>
        </p:nvSpPr>
        <p:spPr>
          <a:xfrm>
            <a:off x="1208300" y="3345875"/>
            <a:ext cx="2013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7"/>
          <p:cNvSpPr txBox="1"/>
          <p:nvPr>
            <p:ph idx="2" type="subTitle"/>
          </p:nvPr>
        </p:nvSpPr>
        <p:spPr>
          <a:xfrm>
            <a:off x="1208300" y="3672200"/>
            <a:ext cx="2013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3" type="subTitle"/>
          </p:nvPr>
        </p:nvSpPr>
        <p:spPr>
          <a:xfrm>
            <a:off x="3578725" y="3345875"/>
            <a:ext cx="2013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7"/>
          <p:cNvSpPr txBox="1"/>
          <p:nvPr>
            <p:ph idx="4" type="subTitle"/>
          </p:nvPr>
        </p:nvSpPr>
        <p:spPr>
          <a:xfrm>
            <a:off x="3578725" y="3672200"/>
            <a:ext cx="2013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5" type="subTitle"/>
          </p:nvPr>
        </p:nvSpPr>
        <p:spPr>
          <a:xfrm>
            <a:off x="5949150" y="3345875"/>
            <a:ext cx="2013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7"/>
          <p:cNvSpPr txBox="1"/>
          <p:nvPr>
            <p:ph idx="6" type="subTitle"/>
          </p:nvPr>
        </p:nvSpPr>
        <p:spPr>
          <a:xfrm>
            <a:off x="5949150" y="3672200"/>
            <a:ext cx="2013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BLANK_1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2373800" y="1831300"/>
            <a:ext cx="59829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hasCustomPrompt="1" type="title"/>
          </p:nvPr>
        </p:nvSpPr>
        <p:spPr>
          <a:xfrm>
            <a:off x="5435275" y="539500"/>
            <a:ext cx="29955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9pPr>
          </a:lstStyle>
          <a:p>
            <a:r>
              <a:t>xx%</a:t>
            </a:r>
          </a:p>
        </p:txBody>
      </p:sp>
      <p:sp>
        <p:nvSpPr>
          <p:cNvPr id="74" name="Google Shape;74;p19"/>
          <p:cNvSpPr txBox="1"/>
          <p:nvPr>
            <p:ph idx="1" type="subTitle"/>
          </p:nvPr>
        </p:nvSpPr>
        <p:spPr>
          <a:xfrm>
            <a:off x="5435275" y="1315900"/>
            <a:ext cx="29955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5" name="Google Shape;75;p19"/>
          <p:cNvSpPr txBox="1"/>
          <p:nvPr>
            <p:ph hasCustomPrompt="1" idx="2" type="title"/>
          </p:nvPr>
        </p:nvSpPr>
        <p:spPr>
          <a:xfrm>
            <a:off x="5435275" y="2033250"/>
            <a:ext cx="29955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9pPr>
          </a:lstStyle>
          <a:p>
            <a:r>
              <a:t>xx%</a:t>
            </a:r>
          </a:p>
        </p:txBody>
      </p:sp>
      <p:sp>
        <p:nvSpPr>
          <p:cNvPr id="76" name="Google Shape;76;p19"/>
          <p:cNvSpPr txBox="1"/>
          <p:nvPr>
            <p:ph idx="3" type="subTitle"/>
          </p:nvPr>
        </p:nvSpPr>
        <p:spPr>
          <a:xfrm>
            <a:off x="5435275" y="2809650"/>
            <a:ext cx="29955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19"/>
          <p:cNvSpPr txBox="1"/>
          <p:nvPr>
            <p:ph hasCustomPrompt="1" idx="4" type="title"/>
          </p:nvPr>
        </p:nvSpPr>
        <p:spPr>
          <a:xfrm>
            <a:off x="5435275" y="3527000"/>
            <a:ext cx="29955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b="0" sz="7000"/>
            </a:lvl9pPr>
          </a:lstStyle>
          <a:p>
            <a:r>
              <a:t>xx%</a:t>
            </a:r>
          </a:p>
        </p:txBody>
      </p:sp>
      <p:sp>
        <p:nvSpPr>
          <p:cNvPr id="78" name="Google Shape;78;p19"/>
          <p:cNvSpPr txBox="1"/>
          <p:nvPr>
            <p:ph idx="5" type="subTitle"/>
          </p:nvPr>
        </p:nvSpPr>
        <p:spPr>
          <a:xfrm>
            <a:off x="5435275" y="4303400"/>
            <a:ext cx="29955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BLANK_1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397375" y="1366550"/>
            <a:ext cx="39240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4397375" y="2136650"/>
            <a:ext cx="36762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697000" y="1892850"/>
            <a:ext cx="37500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144900" y="2799375"/>
            <a:ext cx="2854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4" name="Google Shape;14;p3"/>
          <p:cNvSpPr txBox="1"/>
          <p:nvPr>
            <p:ph idx="2" type="subTitle"/>
          </p:nvPr>
        </p:nvSpPr>
        <p:spPr>
          <a:xfrm>
            <a:off x="3144900" y="3125700"/>
            <a:ext cx="28542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BLANK_1_1_1_1_1_1_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1404675" y="1473837"/>
            <a:ext cx="3924000" cy="8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1449775" y="2661337"/>
            <a:ext cx="36762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/>
        </p:nvSpPr>
        <p:spPr>
          <a:xfrm>
            <a:off x="3102750" y="2680825"/>
            <a:ext cx="29385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rPr>
              <a:t>Credits: This presentation template was created by Slidesgo, including icons by Flaticon, and infographics &amp; images by Freepik.</a:t>
            </a:r>
            <a:endParaRPr>
              <a:solidFill>
                <a:srgbClr val="332D29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87" name="Google Shape;87;p22"/>
          <p:cNvSpPr txBox="1"/>
          <p:nvPr>
            <p:ph type="title"/>
          </p:nvPr>
        </p:nvSpPr>
        <p:spPr>
          <a:xfrm>
            <a:off x="3102750" y="722225"/>
            <a:ext cx="2938500" cy="7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subTitle"/>
          </p:nvPr>
        </p:nvSpPr>
        <p:spPr>
          <a:xfrm>
            <a:off x="3102750" y="1619850"/>
            <a:ext cx="2938500" cy="10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2" type="subTitle"/>
          </p:nvPr>
        </p:nvSpPr>
        <p:spPr>
          <a:xfrm>
            <a:off x="3102750" y="4279100"/>
            <a:ext cx="2938500" cy="3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713225" y="5395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subTitle"/>
          </p:nvPr>
        </p:nvSpPr>
        <p:spPr>
          <a:xfrm>
            <a:off x="758000" y="3441225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3"/>
          <p:cNvSpPr txBox="1"/>
          <p:nvPr>
            <p:ph idx="2" type="subTitle"/>
          </p:nvPr>
        </p:nvSpPr>
        <p:spPr>
          <a:xfrm>
            <a:off x="758000" y="3767550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subTitle"/>
          </p:nvPr>
        </p:nvSpPr>
        <p:spPr>
          <a:xfrm>
            <a:off x="3344725" y="3441225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3"/>
          <p:cNvSpPr txBox="1"/>
          <p:nvPr>
            <p:ph idx="4" type="subTitle"/>
          </p:nvPr>
        </p:nvSpPr>
        <p:spPr>
          <a:xfrm>
            <a:off x="3344725" y="3767550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5" type="subTitle"/>
          </p:nvPr>
        </p:nvSpPr>
        <p:spPr>
          <a:xfrm>
            <a:off x="5931450" y="3441225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23"/>
          <p:cNvSpPr txBox="1"/>
          <p:nvPr>
            <p:ph idx="6" type="subTitle"/>
          </p:nvPr>
        </p:nvSpPr>
        <p:spPr>
          <a:xfrm>
            <a:off x="5931450" y="3767550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1_1_1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713225" y="5395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1452150" y="1648675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24"/>
          <p:cNvSpPr txBox="1"/>
          <p:nvPr>
            <p:ph idx="2" type="subTitle"/>
          </p:nvPr>
        </p:nvSpPr>
        <p:spPr>
          <a:xfrm>
            <a:off x="1452150" y="1975000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3" type="subTitle"/>
          </p:nvPr>
        </p:nvSpPr>
        <p:spPr>
          <a:xfrm>
            <a:off x="1452150" y="2826638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24"/>
          <p:cNvSpPr txBox="1"/>
          <p:nvPr>
            <p:ph idx="4" type="subTitle"/>
          </p:nvPr>
        </p:nvSpPr>
        <p:spPr>
          <a:xfrm>
            <a:off x="1452150" y="3152963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5" type="subTitle"/>
          </p:nvPr>
        </p:nvSpPr>
        <p:spPr>
          <a:xfrm>
            <a:off x="5018225" y="1648675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6" type="subTitle"/>
          </p:nvPr>
        </p:nvSpPr>
        <p:spPr>
          <a:xfrm>
            <a:off x="5018225" y="1975000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7" type="subTitle"/>
          </p:nvPr>
        </p:nvSpPr>
        <p:spPr>
          <a:xfrm>
            <a:off x="5018225" y="2826638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8" type="subTitle"/>
          </p:nvPr>
        </p:nvSpPr>
        <p:spPr>
          <a:xfrm>
            <a:off x="5018225" y="3152963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1_1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690775" y="1639700"/>
            <a:ext cx="24993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735675" y="2500500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5"/>
          <p:cNvSpPr txBox="1"/>
          <p:nvPr>
            <p:ph idx="2" type="subTitle"/>
          </p:nvPr>
        </p:nvSpPr>
        <p:spPr>
          <a:xfrm>
            <a:off x="735675" y="2826825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3" type="subTitle"/>
          </p:nvPr>
        </p:nvSpPr>
        <p:spPr>
          <a:xfrm>
            <a:off x="735675" y="3678463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25"/>
          <p:cNvSpPr txBox="1"/>
          <p:nvPr>
            <p:ph idx="4" type="subTitle"/>
          </p:nvPr>
        </p:nvSpPr>
        <p:spPr>
          <a:xfrm>
            <a:off x="735675" y="4004788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5" type="subTitle"/>
          </p:nvPr>
        </p:nvSpPr>
        <p:spPr>
          <a:xfrm>
            <a:off x="4196850" y="2500500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25"/>
          <p:cNvSpPr txBox="1"/>
          <p:nvPr>
            <p:ph idx="6" type="subTitle"/>
          </p:nvPr>
        </p:nvSpPr>
        <p:spPr>
          <a:xfrm>
            <a:off x="4196850" y="2826825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7" type="subTitle"/>
          </p:nvPr>
        </p:nvSpPr>
        <p:spPr>
          <a:xfrm>
            <a:off x="4196850" y="3678463"/>
            <a:ext cx="24993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25"/>
          <p:cNvSpPr txBox="1"/>
          <p:nvPr>
            <p:ph idx="8" type="subTitle"/>
          </p:nvPr>
        </p:nvSpPr>
        <p:spPr>
          <a:xfrm>
            <a:off x="4196850" y="4004788"/>
            <a:ext cx="2499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9" type="title"/>
          </p:nvPr>
        </p:nvSpPr>
        <p:spPr>
          <a:xfrm>
            <a:off x="4196850" y="1639700"/>
            <a:ext cx="24993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BLANK_1_1_1_1_1_1_1_1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713225" y="1524950"/>
            <a:ext cx="39240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" type="subTitle"/>
          </p:nvPr>
        </p:nvSpPr>
        <p:spPr>
          <a:xfrm>
            <a:off x="758300" y="2337500"/>
            <a:ext cx="36762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6"/>
          <p:cNvSpPr txBox="1"/>
          <p:nvPr>
            <p:ph idx="2" type="subTitle"/>
          </p:nvPr>
        </p:nvSpPr>
        <p:spPr>
          <a:xfrm>
            <a:off x="758300" y="2725275"/>
            <a:ext cx="31749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3" type="subTitle"/>
          </p:nvPr>
        </p:nvSpPr>
        <p:spPr>
          <a:xfrm>
            <a:off x="758300" y="3617025"/>
            <a:ext cx="36762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26"/>
          <p:cNvSpPr txBox="1"/>
          <p:nvPr>
            <p:ph idx="4" type="subTitle"/>
          </p:nvPr>
        </p:nvSpPr>
        <p:spPr>
          <a:xfrm>
            <a:off x="758300" y="4004800"/>
            <a:ext cx="31749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680775" y="2177325"/>
            <a:ext cx="37500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8400"/>
              <a:buNone/>
              <a:defRPr b="0" sz="8400"/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5576575" y="3083850"/>
            <a:ext cx="2854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5576575" y="3410175"/>
            <a:ext cx="28542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8"/>
          <p:cNvGrpSpPr/>
          <p:nvPr/>
        </p:nvGrpSpPr>
        <p:grpSpPr>
          <a:xfrm>
            <a:off x="0" y="-228600"/>
            <a:ext cx="9143962" cy="2468078"/>
            <a:chOff x="0" y="-228600"/>
            <a:chExt cx="9143962" cy="2468078"/>
          </a:xfrm>
        </p:grpSpPr>
        <p:sp>
          <p:nvSpPr>
            <p:cNvPr id="131" name="Google Shape;131;p28"/>
            <p:cNvSpPr/>
            <p:nvPr/>
          </p:nvSpPr>
          <p:spPr>
            <a:xfrm>
              <a:off x="1841705" y="788567"/>
              <a:ext cx="955139" cy="944633"/>
            </a:xfrm>
            <a:custGeom>
              <a:rect b="b" l="l" r="r" t="t"/>
              <a:pathLst>
                <a:path extrusionOk="0" h="29223" w="29548">
                  <a:moveTo>
                    <a:pt x="19698" y="25697"/>
                  </a:moveTo>
                  <a:cubicBezTo>
                    <a:pt x="19635" y="26109"/>
                    <a:pt x="19572" y="26520"/>
                    <a:pt x="19413" y="26900"/>
                  </a:cubicBezTo>
                  <a:cubicBezTo>
                    <a:pt x="19413" y="26912"/>
                    <a:pt x="19409" y="26924"/>
                    <a:pt x="19404" y="26937"/>
                  </a:cubicBezTo>
                  <a:lnTo>
                    <a:pt x="19404" y="26937"/>
                  </a:lnTo>
                  <a:cubicBezTo>
                    <a:pt x="19491" y="26569"/>
                    <a:pt x="19581" y="26106"/>
                    <a:pt x="19698" y="25697"/>
                  </a:cubicBezTo>
                  <a:close/>
                  <a:moveTo>
                    <a:pt x="14137" y="0"/>
                  </a:moveTo>
                  <a:cubicBezTo>
                    <a:pt x="13579" y="0"/>
                    <a:pt x="13017" y="71"/>
                    <a:pt x="12414" y="204"/>
                  </a:cubicBezTo>
                  <a:cubicBezTo>
                    <a:pt x="11623" y="394"/>
                    <a:pt x="10863" y="742"/>
                    <a:pt x="10008" y="805"/>
                  </a:cubicBezTo>
                  <a:cubicBezTo>
                    <a:pt x="9838" y="822"/>
                    <a:pt x="9671" y="829"/>
                    <a:pt x="9505" y="829"/>
                  </a:cubicBezTo>
                  <a:cubicBezTo>
                    <a:pt x="8708" y="829"/>
                    <a:pt x="7944" y="668"/>
                    <a:pt x="7157" y="615"/>
                  </a:cubicBezTo>
                  <a:cubicBezTo>
                    <a:pt x="6875" y="590"/>
                    <a:pt x="6585" y="575"/>
                    <a:pt x="6295" y="575"/>
                  </a:cubicBezTo>
                  <a:cubicBezTo>
                    <a:pt x="4790" y="575"/>
                    <a:pt x="3255" y="972"/>
                    <a:pt x="2565" y="2325"/>
                  </a:cubicBezTo>
                  <a:cubicBezTo>
                    <a:pt x="2407" y="2420"/>
                    <a:pt x="2249" y="2579"/>
                    <a:pt x="1995" y="2895"/>
                  </a:cubicBezTo>
                  <a:cubicBezTo>
                    <a:pt x="1900" y="2895"/>
                    <a:pt x="1837" y="2959"/>
                    <a:pt x="1837" y="3054"/>
                  </a:cubicBezTo>
                  <a:cubicBezTo>
                    <a:pt x="1837" y="3054"/>
                    <a:pt x="1837" y="3085"/>
                    <a:pt x="1837" y="3085"/>
                  </a:cubicBezTo>
                  <a:cubicBezTo>
                    <a:pt x="602" y="4035"/>
                    <a:pt x="0" y="5429"/>
                    <a:pt x="158" y="6981"/>
                  </a:cubicBezTo>
                  <a:cubicBezTo>
                    <a:pt x="317" y="8184"/>
                    <a:pt x="855" y="9324"/>
                    <a:pt x="1172" y="10496"/>
                  </a:cubicBezTo>
                  <a:cubicBezTo>
                    <a:pt x="1552" y="11889"/>
                    <a:pt x="1805" y="13314"/>
                    <a:pt x="1900" y="14740"/>
                  </a:cubicBezTo>
                  <a:cubicBezTo>
                    <a:pt x="2090" y="17241"/>
                    <a:pt x="697" y="23639"/>
                    <a:pt x="4244" y="24684"/>
                  </a:cubicBezTo>
                  <a:cubicBezTo>
                    <a:pt x="4624" y="25127"/>
                    <a:pt x="5067" y="25507"/>
                    <a:pt x="5637" y="25792"/>
                  </a:cubicBezTo>
                  <a:cubicBezTo>
                    <a:pt x="6221" y="26071"/>
                    <a:pt x="6833" y="26216"/>
                    <a:pt x="7429" y="26216"/>
                  </a:cubicBezTo>
                  <a:cubicBezTo>
                    <a:pt x="8254" y="26216"/>
                    <a:pt x="9047" y="25937"/>
                    <a:pt x="9691" y="25349"/>
                  </a:cubicBezTo>
                  <a:cubicBezTo>
                    <a:pt x="10008" y="26235"/>
                    <a:pt x="10356" y="27059"/>
                    <a:pt x="11306" y="27565"/>
                  </a:cubicBezTo>
                  <a:cubicBezTo>
                    <a:pt x="12699" y="28326"/>
                    <a:pt x="14853" y="29086"/>
                    <a:pt x="16436" y="29212"/>
                  </a:cubicBezTo>
                  <a:cubicBezTo>
                    <a:pt x="16545" y="29219"/>
                    <a:pt x="16650" y="29223"/>
                    <a:pt x="16753" y="29223"/>
                  </a:cubicBezTo>
                  <a:cubicBezTo>
                    <a:pt x="19468" y="29223"/>
                    <a:pt x="20173" y="26845"/>
                    <a:pt x="20173" y="24525"/>
                  </a:cubicBezTo>
                  <a:cubicBezTo>
                    <a:pt x="20818" y="24674"/>
                    <a:pt x="21524" y="24823"/>
                    <a:pt x="22213" y="24823"/>
                  </a:cubicBezTo>
                  <a:cubicBezTo>
                    <a:pt x="22844" y="24823"/>
                    <a:pt x="23461" y="24698"/>
                    <a:pt x="24005" y="24335"/>
                  </a:cubicBezTo>
                  <a:cubicBezTo>
                    <a:pt x="24322" y="24145"/>
                    <a:pt x="24575" y="23892"/>
                    <a:pt x="24765" y="23575"/>
                  </a:cubicBezTo>
                  <a:cubicBezTo>
                    <a:pt x="24955" y="23290"/>
                    <a:pt x="25050" y="22910"/>
                    <a:pt x="25145" y="22593"/>
                  </a:cubicBezTo>
                  <a:cubicBezTo>
                    <a:pt x="25494" y="21517"/>
                    <a:pt x="25525" y="21738"/>
                    <a:pt x="26317" y="20598"/>
                  </a:cubicBezTo>
                  <a:cubicBezTo>
                    <a:pt x="26507" y="20313"/>
                    <a:pt x="26602" y="20092"/>
                    <a:pt x="26665" y="19870"/>
                  </a:cubicBezTo>
                  <a:cubicBezTo>
                    <a:pt x="27242" y="20180"/>
                    <a:pt x="27818" y="20335"/>
                    <a:pt x="28449" y="20335"/>
                  </a:cubicBezTo>
                  <a:cubicBezTo>
                    <a:pt x="28719" y="20335"/>
                    <a:pt x="28999" y="20307"/>
                    <a:pt x="29294" y="20250"/>
                  </a:cubicBezTo>
                  <a:cubicBezTo>
                    <a:pt x="29357" y="20218"/>
                    <a:pt x="29452" y="20155"/>
                    <a:pt x="29452" y="20060"/>
                  </a:cubicBezTo>
                  <a:cubicBezTo>
                    <a:pt x="29547" y="19395"/>
                    <a:pt x="29452" y="19015"/>
                    <a:pt x="29104" y="18413"/>
                  </a:cubicBezTo>
                  <a:cubicBezTo>
                    <a:pt x="28787" y="17843"/>
                    <a:pt x="28249" y="17400"/>
                    <a:pt x="27932" y="16798"/>
                  </a:cubicBezTo>
                  <a:cubicBezTo>
                    <a:pt x="27584" y="16165"/>
                    <a:pt x="27457" y="15468"/>
                    <a:pt x="27299" y="14771"/>
                  </a:cubicBezTo>
                  <a:cubicBezTo>
                    <a:pt x="27109" y="14106"/>
                    <a:pt x="26919" y="13029"/>
                    <a:pt x="26349" y="12459"/>
                  </a:cubicBezTo>
                  <a:cubicBezTo>
                    <a:pt x="26951" y="12269"/>
                    <a:pt x="27584" y="12048"/>
                    <a:pt x="28186" y="11763"/>
                  </a:cubicBezTo>
                  <a:cubicBezTo>
                    <a:pt x="28439" y="11794"/>
                    <a:pt x="28661" y="11826"/>
                    <a:pt x="28914" y="11826"/>
                  </a:cubicBezTo>
                  <a:cubicBezTo>
                    <a:pt x="29072" y="11826"/>
                    <a:pt x="29167" y="11668"/>
                    <a:pt x="29136" y="11541"/>
                  </a:cubicBezTo>
                  <a:cubicBezTo>
                    <a:pt x="28502" y="8786"/>
                    <a:pt x="26602" y="6791"/>
                    <a:pt x="24449" y="5049"/>
                  </a:cubicBezTo>
                  <a:cubicBezTo>
                    <a:pt x="22042" y="3085"/>
                    <a:pt x="19128" y="1154"/>
                    <a:pt x="16120" y="299"/>
                  </a:cubicBezTo>
                  <a:cubicBezTo>
                    <a:pt x="15424" y="95"/>
                    <a:pt x="14783" y="0"/>
                    <a:pt x="14137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1963509" y="194191"/>
              <a:ext cx="2101" cy="2101"/>
            </a:xfrm>
            <a:custGeom>
              <a:rect b="b" l="l" r="r" t="t"/>
              <a:pathLst>
                <a:path extrusionOk="0" h="65" w="65">
                  <a:moveTo>
                    <a:pt x="32" y="1"/>
                  </a:moveTo>
                  <a:cubicBezTo>
                    <a:pt x="1" y="1"/>
                    <a:pt x="1" y="64"/>
                    <a:pt x="32" y="64"/>
                  </a:cubicBezTo>
                  <a:cubicBezTo>
                    <a:pt x="64" y="64"/>
                    <a:pt x="64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92129" y="-228600"/>
              <a:ext cx="2405691" cy="1977999"/>
            </a:xfrm>
            <a:custGeom>
              <a:rect b="b" l="l" r="r" t="t"/>
              <a:pathLst>
                <a:path extrusionOk="0" h="61191" w="74422">
                  <a:moveTo>
                    <a:pt x="15487" y="1"/>
                  </a:moveTo>
                  <a:cubicBezTo>
                    <a:pt x="15550" y="254"/>
                    <a:pt x="15614" y="476"/>
                    <a:pt x="15740" y="697"/>
                  </a:cubicBezTo>
                  <a:cubicBezTo>
                    <a:pt x="16532" y="2281"/>
                    <a:pt x="18400" y="3484"/>
                    <a:pt x="19762" y="4593"/>
                  </a:cubicBezTo>
                  <a:cubicBezTo>
                    <a:pt x="19540" y="6619"/>
                    <a:pt x="19287" y="8900"/>
                    <a:pt x="17102" y="9786"/>
                  </a:cubicBezTo>
                  <a:cubicBezTo>
                    <a:pt x="16492" y="10038"/>
                    <a:pt x="15781" y="10142"/>
                    <a:pt x="15034" y="10142"/>
                  </a:cubicBezTo>
                  <a:cubicBezTo>
                    <a:pt x="13337" y="10142"/>
                    <a:pt x="11454" y="9608"/>
                    <a:pt x="10135" y="9058"/>
                  </a:cubicBezTo>
                  <a:cubicBezTo>
                    <a:pt x="6620" y="7633"/>
                    <a:pt x="4276" y="3421"/>
                    <a:pt x="2661" y="32"/>
                  </a:cubicBezTo>
                  <a:lnTo>
                    <a:pt x="32" y="32"/>
                  </a:lnTo>
                  <a:cubicBezTo>
                    <a:pt x="1" y="64"/>
                    <a:pt x="1" y="159"/>
                    <a:pt x="64" y="222"/>
                  </a:cubicBezTo>
                  <a:cubicBezTo>
                    <a:pt x="3579" y="5479"/>
                    <a:pt x="8045" y="10008"/>
                    <a:pt x="12637" y="14315"/>
                  </a:cubicBezTo>
                  <a:cubicBezTo>
                    <a:pt x="17292" y="18685"/>
                    <a:pt x="22676" y="22042"/>
                    <a:pt x="28218" y="25177"/>
                  </a:cubicBezTo>
                  <a:cubicBezTo>
                    <a:pt x="28186" y="25272"/>
                    <a:pt x="28154" y="25399"/>
                    <a:pt x="28281" y="25494"/>
                  </a:cubicBezTo>
                  <a:cubicBezTo>
                    <a:pt x="29041" y="26159"/>
                    <a:pt x="29706" y="26888"/>
                    <a:pt x="30276" y="27679"/>
                  </a:cubicBezTo>
                  <a:cubicBezTo>
                    <a:pt x="30688" y="29453"/>
                    <a:pt x="30973" y="31163"/>
                    <a:pt x="31195" y="32968"/>
                  </a:cubicBezTo>
                  <a:cubicBezTo>
                    <a:pt x="31195" y="33000"/>
                    <a:pt x="31195" y="33000"/>
                    <a:pt x="31195" y="33031"/>
                  </a:cubicBezTo>
                  <a:cubicBezTo>
                    <a:pt x="31195" y="33031"/>
                    <a:pt x="31195" y="33063"/>
                    <a:pt x="31195" y="33063"/>
                  </a:cubicBezTo>
                  <a:cubicBezTo>
                    <a:pt x="28471" y="34108"/>
                    <a:pt x="25558" y="36135"/>
                    <a:pt x="24513" y="38985"/>
                  </a:cubicBezTo>
                  <a:cubicBezTo>
                    <a:pt x="24069" y="40188"/>
                    <a:pt x="24259" y="41392"/>
                    <a:pt x="24639" y="42564"/>
                  </a:cubicBezTo>
                  <a:cubicBezTo>
                    <a:pt x="25399" y="44907"/>
                    <a:pt x="26413" y="47187"/>
                    <a:pt x="27299" y="49467"/>
                  </a:cubicBezTo>
                  <a:cubicBezTo>
                    <a:pt x="27337" y="49566"/>
                    <a:pt x="27412" y="49607"/>
                    <a:pt x="27489" y="49607"/>
                  </a:cubicBezTo>
                  <a:cubicBezTo>
                    <a:pt x="27609" y="49607"/>
                    <a:pt x="27730" y="49508"/>
                    <a:pt x="27711" y="49372"/>
                  </a:cubicBezTo>
                  <a:cubicBezTo>
                    <a:pt x="26919" y="45667"/>
                    <a:pt x="30213" y="43450"/>
                    <a:pt x="31638" y="40474"/>
                  </a:cubicBezTo>
                  <a:cubicBezTo>
                    <a:pt x="32747" y="38162"/>
                    <a:pt x="32525" y="35565"/>
                    <a:pt x="31701" y="33253"/>
                  </a:cubicBezTo>
                  <a:cubicBezTo>
                    <a:pt x="31765" y="33158"/>
                    <a:pt x="31701" y="33031"/>
                    <a:pt x="31606" y="32968"/>
                  </a:cubicBezTo>
                  <a:cubicBezTo>
                    <a:pt x="31606" y="32968"/>
                    <a:pt x="31606" y="32936"/>
                    <a:pt x="31606" y="32936"/>
                  </a:cubicBezTo>
                  <a:cubicBezTo>
                    <a:pt x="31606" y="32905"/>
                    <a:pt x="31575" y="32873"/>
                    <a:pt x="31543" y="32873"/>
                  </a:cubicBezTo>
                  <a:cubicBezTo>
                    <a:pt x="31511" y="31385"/>
                    <a:pt x="31258" y="29833"/>
                    <a:pt x="30815" y="28408"/>
                  </a:cubicBezTo>
                  <a:lnTo>
                    <a:pt x="30815" y="28408"/>
                  </a:lnTo>
                  <a:cubicBezTo>
                    <a:pt x="31733" y="29801"/>
                    <a:pt x="32461" y="31321"/>
                    <a:pt x="33158" y="32873"/>
                  </a:cubicBezTo>
                  <a:cubicBezTo>
                    <a:pt x="34583" y="35945"/>
                    <a:pt x="35755" y="38953"/>
                    <a:pt x="36262" y="42342"/>
                  </a:cubicBezTo>
                  <a:cubicBezTo>
                    <a:pt x="36262" y="42342"/>
                    <a:pt x="36293" y="42374"/>
                    <a:pt x="36293" y="42374"/>
                  </a:cubicBezTo>
                  <a:cubicBezTo>
                    <a:pt x="36262" y="42374"/>
                    <a:pt x="36262" y="42374"/>
                    <a:pt x="36230" y="42405"/>
                  </a:cubicBezTo>
                  <a:cubicBezTo>
                    <a:pt x="36008" y="42437"/>
                    <a:pt x="36008" y="42722"/>
                    <a:pt x="36167" y="42817"/>
                  </a:cubicBezTo>
                  <a:cubicBezTo>
                    <a:pt x="33570" y="45034"/>
                    <a:pt x="33633" y="49943"/>
                    <a:pt x="35153" y="52666"/>
                  </a:cubicBezTo>
                  <a:cubicBezTo>
                    <a:pt x="35755" y="53743"/>
                    <a:pt x="36547" y="54693"/>
                    <a:pt x="37275" y="55643"/>
                  </a:cubicBezTo>
                  <a:cubicBezTo>
                    <a:pt x="37972" y="56530"/>
                    <a:pt x="38637" y="57765"/>
                    <a:pt x="39524" y="58461"/>
                  </a:cubicBezTo>
                  <a:cubicBezTo>
                    <a:pt x="39892" y="58730"/>
                    <a:pt x="40270" y="58882"/>
                    <a:pt x="40633" y="58882"/>
                  </a:cubicBezTo>
                  <a:cubicBezTo>
                    <a:pt x="40956" y="58882"/>
                    <a:pt x="41267" y="58761"/>
                    <a:pt x="41551" y="58493"/>
                  </a:cubicBezTo>
                  <a:cubicBezTo>
                    <a:pt x="42216" y="59253"/>
                    <a:pt x="42849" y="60013"/>
                    <a:pt x="43102" y="61058"/>
                  </a:cubicBezTo>
                  <a:cubicBezTo>
                    <a:pt x="43141" y="61137"/>
                    <a:pt x="43217" y="61191"/>
                    <a:pt x="43291" y="61191"/>
                  </a:cubicBezTo>
                  <a:cubicBezTo>
                    <a:pt x="43337" y="61191"/>
                    <a:pt x="43383" y="61170"/>
                    <a:pt x="43419" y="61122"/>
                  </a:cubicBezTo>
                  <a:cubicBezTo>
                    <a:pt x="44812" y="59633"/>
                    <a:pt x="45604" y="57860"/>
                    <a:pt x="45572" y="55833"/>
                  </a:cubicBezTo>
                  <a:lnTo>
                    <a:pt x="45572" y="55833"/>
                  </a:lnTo>
                  <a:cubicBezTo>
                    <a:pt x="45953" y="55991"/>
                    <a:pt x="46364" y="56213"/>
                    <a:pt x="46681" y="56498"/>
                  </a:cubicBezTo>
                  <a:cubicBezTo>
                    <a:pt x="46713" y="56593"/>
                    <a:pt x="46713" y="56688"/>
                    <a:pt x="46713" y="56783"/>
                  </a:cubicBezTo>
                  <a:cubicBezTo>
                    <a:pt x="46727" y="56910"/>
                    <a:pt x="46816" y="56968"/>
                    <a:pt x="46908" y="56968"/>
                  </a:cubicBezTo>
                  <a:cubicBezTo>
                    <a:pt x="47023" y="56968"/>
                    <a:pt x="47142" y="56878"/>
                    <a:pt x="47124" y="56720"/>
                  </a:cubicBezTo>
                  <a:cubicBezTo>
                    <a:pt x="47124" y="56720"/>
                    <a:pt x="47124" y="56720"/>
                    <a:pt x="47124" y="56688"/>
                  </a:cubicBezTo>
                  <a:cubicBezTo>
                    <a:pt x="47188" y="56656"/>
                    <a:pt x="47219" y="56561"/>
                    <a:pt x="47124" y="56498"/>
                  </a:cubicBezTo>
                  <a:cubicBezTo>
                    <a:pt x="47124" y="56466"/>
                    <a:pt x="47124" y="56466"/>
                    <a:pt x="47093" y="56435"/>
                  </a:cubicBezTo>
                  <a:cubicBezTo>
                    <a:pt x="46649" y="50766"/>
                    <a:pt x="45699" y="43735"/>
                    <a:pt x="39714" y="41329"/>
                  </a:cubicBezTo>
                  <a:cubicBezTo>
                    <a:pt x="39714" y="41329"/>
                    <a:pt x="39714" y="41297"/>
                    <a:pt x="39745" y="41297"/>
                  </a:cubicBezTo>
                  <a:cubicBezTo>
                    <a:pt x="39872" y="41202"/>
                    <a:pt x="39840" y="41044"/>
                    <a:pt x="39714" y="40949"/>
                  </a:cubicBezTo>
                  <a:cubicBezTo>
                    <a:pt x="34900" y="36578"/>
                    <a:pt x="34932" y="28724"/>
                    <a:pt x="29516" y="24924"/>
                  </a:cubicBezTo>
                  <a:cubicBezTo>
                    <a:pt x="29928" y="24789"/>
                    <a:pt x="30340" y="24730"/>
                    <a:pt x="30751" y="24730"/>
                  </a:cubicBezTo>
                  <a:cubicBezTo>
                    <a:pt x="32742" y="24730"/>
                    <a:pt x="34715" y="26105"/>
                    <a:pt x="36578" y="26761"/>
                  </a:cubicBezTo>
                  <a:cubicBezTo>
                    <a:pt x="38479" y="27394"/>
                    <a:pt x="40442" y="27743"/>
                    <a:pt x="42406" y="28123"/>
                  </a:cubicBezTo>
                  <a:cubicBezTo>
                    <a:pt x="47029" y="29073"/>
                    <a:pt x="52540" y="30941"/>
                    <a:pt x="53521" y="36262"/>
                  </a:cubicBezTo>
                  <a:cubicBezTo>
                    <a:pt x="53521" y="36333"/>
                    <a:pt x="53575" y="36368"/>
                    <a:pt x="53642" y="36368"/>
                  </a:cubicBezTo>
                  <a:cubicBezTo>
                    <a:pt x="53664" y="36368"/>
                    <a:pt x="53688" y="36364"/>
                    <a:pt x="53711" y="36357"/>
                  </a:cubicBezTo>
                  <a:cubicBezTo>
                    <a:pt x="53729" y="36391"/>
                    <a:pt x="53765" y="36417"/>
                    <a:pt x="53805" y="36417"/>
                  </a:cubicBezTo>
                  <a:cubicBezTo>
                    <a:pt x="53838" y="36417"/>
                    <a:pt x="53873" y="36399"/>
                    <a:pt x="53901" y="36357"/>
                  </a:cubicBezTo>
                  <a:cubicBezTo>
                    <a:pt x="54440" y="35565"/>
                    <a:pt x="54852" y="34741"/>
                    <a:pt x="55485" y="34045"/>
                  </a:cubicBezTo>
                  <a:cubicBezTo>
                    <a:pt x="56150" y="33285"/>
                    <a:pt x="56942" y="32683"/>
                    <a:pt x="57797" y="32113"/>
                  </a:cubicBezTo>
                  <a:cubicBezTo>
                    <a:pt x="57936" y="32029"/>
                    <a:pt x="57831" y="31848"/>
                    <a:pt x="57696" y="31848"/>
                  </a:cubicBezTo>
                  <a:cubicBezTo>
                    <a:pt x="57677" y="31848"/>
                    <a:pt x="57658" y="31852"/>
                    <a:pt x="57638" y="31860"/>
                  </a:cubicBezTo>
                  <a:cubicBezTo>
                    <a:pt x="57607" y="31891"/>
                    <a:pt x="57543" y="31923"/>
                    <a:pt x="57512" y="31923"/>
                  </a:cubicBezTo>
                  <a:lnTo>
                    <a:pt x="57480" y="31923"/>
                  </a:lnTo>
                  <a:cubicBezTo>
                    <a:pt x="56720" y="31416"/>
                    <a:pt x="55960" y="31195"/>
                    <a:pt x="55105" y="30973"/>
                  </a:cubicBezTo>
                  <a:cubicBezTo>
                    <a:pt x="53648" y="30593"/>
                    <a:pt x="52476" y="30054"/>
                    <a:pt x="51241" y="29168"/>
                  </a:cubicBezTo>
                  <a:cubicBezTo>
                    <a:pt x="50006" y="28313"/>
                    <a:pt x="48803" y="27363"/>
                    <a:pt x="47346" y="26951"/>
                  </a:cubicBezTo>
                  <a:cubicBezTo>
                    <a:pt x="51463" y="25937"/>
                    <a:pt x="54503" y="22834"/>
                    <a:pt x="58810" y="22422"/>
                  </a:cubicBezTo>
                  <a:cubicBezTo>
                    <a:pt x="58842" y="22486"/>
                    <a:pt x="58873" y="22517"/>
                    <a:pt x="58937" y="22517"/>
                  </a:cubicBezTo>
                  <a:cubicBezTo>
                    <a:pt x="61344" y="22771"/>
                    <a:pt x="62515" y="25209"/>
                    <a:pt x="64796" y="25716"/>
                  </a:cubicBezTo>
                  <a:cubicBezTo>
                    <a:pt x="65147" y="25793"/>
                    <a:pt x="65494" y="25824"/>
                    <a:pt x="65839" y="25824"/>
                  </a:cubicBezTo>
                  <a:cubicBezTo>
                    <a:pt x="66765" y="25824"/>
                    <a:pt x="67672" y="25601"/>
                    <a:pt x="68596" y="25462"/>
                  </a:cubicBezTo>
                  <a:cubicBezTo>
                    <a:pt x="69127" y="25393"/>
                    <a:pt x="69637" y="25357"/>
                    <a:pt x="70134" y="25357"/>
                  </a:cubicBezTo>
                  <a:cubicBezTo>
                    <a:pt x="71445" y="25357"/>
                    <a:pt x="72671" y="25608"/>
                    <a:pt x="73980" y="26159"/>
                  </a:cubicBezTo>
                  <a:cubicBezTo>
                    <a:pt x="74011" y="26191"/>
                    <a:pt x="74043" y="26223"/>
                    <a:pt x="74043" y="26254"/>
                  </a:cubicBezTo>
                  <a:cubicBezTo>
                    <a:pt x="74084" y="26296"/>
                    <a:pt x="74132" y="26313"/>
                    <a:pt x="74178" y="26313"/>
                  </a:cubicBezTo>
                  <a:cubicBezTo>
                    <a:pt x="74308" y="26313"/>
                    <a:pt x="74422" y="26173"/>
                    <a:pt x="74328" y="26032"/>
                  </a:cubicBezTo>
                  <a:cubicBezTo>
                    <a:pt x="73156" y="24386"/>
                    <a:pt x="71889" y="22296"/>
                    <a:pt x="70211" y="21092"/>
                  </a:cubicBezTo>
                  <a:cubicBezTo>
                    <a:pt x="68944" y="20142"/>
                    <a:pt x="67646" y="20617"/>
                    <a:pt x="66347" y="20047"/>
                  </a:cubicBezTo>
                  <a:cubicBezTo>
                    <a:pt x="65632" y="19723"/>
                    <a:pt x="65090" y="19574"/>
                    <a:pt x="64506" y="19574"/>
                  </a:cubicBezTo>
                  <a:cubicBezTo>
                    <a:pt x="64004" y="19574"/>
                    <a:pt x="63471" y="19684"/>
                    <a:pt x="62769" y="19889"/>
                  </a:cubicBezTo>
                  <a:cubicBezTo>
                    <a:pt x="61312" y="20332"/>
                    <a:pt x="60014" y="20839"/>
                    <a:pt x="58968" y="21947"/>
                  </a:cubicBezTo>
                  <a:cubicBezTo>
                    <a:pt x="57353" y="22011"/>
                    <a:pt x="55833" y="22359"/>
                    <a:pt x="54376" y="23024"/>
                  </a:cubicBezTo>
                  <a:cubicBezTo>
                    <a:pt x="53648" y="23246"/>
                    <a:pt x="52951" y="23531"/>
                    <a:pt x="52223" y="23752"/>
                  </a:cubicBezTo>
                  <a:cubicBezTo>
                    <a:pt x="51843" y="23879"/>
                    <a:pt x="51495" y="24006"/>
                    <a:pt x="51115" y="24101"/>
                  </a:cubicBezTo>
                  <a:cubicBezTo>
                    <a:pt x="52128" y="23657"/>
                    <a:pt x="53141" y="23151"/>
                    <a:pt x="53965" y="22517"/>
                  </a:cubicBezTo>
                  <a:cubicBezTo>
                    <a:pt x="56023" y="20934"/>
                    <a:pt x="56150" y="18210"/>
                    <a:pt x="56910" y="15898"/>
                  </a:cubicBezTo>
                  <a:cubicBezTo>
                    <a:pt x="57037" y="15582"/>
                    <a:pt x="57163" y="15265"/>
                    <a:pt x="57322" y="14917"/>
                  </a:cubicBezTo>
                  <a:cubicBezTo>
                    <a:pt x="57733" y="14062"/>
                    <a:pt x="58303" y="13333"/>
                    <a:pt x="59222" y="12795"/>
                  </a:cubicBezTo>
                  <a:cubicBezTo>
                    <a:pt x="59222" y="12795"/>
                    <a:pt x="59254" y="12763"/>
                    <a:pt x="59254" y="12763"/>
                  </a:cubicBezTo>
                  <a:cubicBezTo>
                    <a:pt x="59317" y="12732"/>
                    <a:pt x="59349" y="12700"/>
                    <a:pt x="59380" y="12668"/>
                  </a:cubicBezTo>
                  <a:cubicBezTo>
                    <a:pt x="61629" y="12668"/>
                    <a:pt x="63751" y="12352"/>
                    <a:pt x="65682" y="11116"/>
                  </a:cubicBezTo>
                  <a:cubicBezTo>
                    <a:pt x="68374" y="9438"/>
                    <a:pt x="70369" y="6873"/>
                    <a:pt x="73758" y="6588"/>
                  </a:cubicBezTo>
                  <a:cubicBezTo>
                    <a:pt x="73948" y="6556"/>
                    <a:pt x="74011" y="6271"/>
                    <a:pt x="73853" y="6144"/>
                  </a:cubicBezTo>
                  <a:cubicBezTo>
                    <a:pt x="71877" y="4709"/>
                    <a:pt x="69309" y="3888"/>
                    <a:pt x="66775" y="3888"/>
                  </a:cubicBezTo>
                  <a:cubicBezTo>
                    <a:pt x="65003" y="3888"/>
                    <a:pt x="63248" y="4290"/>
                    <a:pt x="61724" y="5163"/>
                  </a:cubicBezTo>
                  <a:cubicBezTo>
                    <a:pt x="59602" y="6398"/>
                    <a:pt x="56688" y="10166"/>
                    <a:pt x="58842" y="12478"/>
                  </a:cubicBezTo>
                  <a:cubicBezTo>
                    <a:pt x="58430" y="12732"/>
                    <a:pt x="58113" y="13017"/>
                    <a:pt x="57828" y="13333"/>
                  </a:cubicBezTo>
                  <a:cubicBezTo>
                    <a:pt x="56752" y="14315"/>
                    <a:pt x="56340" y="15835"/>
                    <a:pt x="55897" y="17165"/>
                  </a:cubicBezTo>
                  <a:cubicBezTo>
                    <a:pt x="55073" y="19667"/>
                    <a:pt x="53996" y="21694"/>
                    <a:pt x="51368" y="22707"/>
                  </a:cubicBezTo>
                  <a:cubicBezTo>
                    <a:pt x="48479" y="23821"/>
                    <a:pt x="45162" y="24237"/>
                    <a:pt x="41888" y="24237"/>
                  </a:cubicBezTo>
                  <a:cubicBezTo>
                    <a:pt x="39670" y="24237"/>
                    <a:pt x="37472" y="24046"/>
                    <a:pt x="35438" y="23752"/>
                  </a:cubicBezTo>
                  <a:lnTo>
                    <a:pt x="35343" y="23752"/>
                  </a:lnTo>
                  <a:cubicBezTo>
                    <a:pt x="30688" y="23341"/>
                    <a:pt x="26634" y="21662"/>
                    <a:pt x="22549" y="19445"/>
                  </a:cubicBezTo>
                  <a:cubicBezTo>
                    <a:pt x="19255" y="17640"/>
                    <a:pt x="16754" y="14853"/>
                    <a:pt x="13745" y="12732"/>
                  </a:cubicBezTo>
                  <a:lnTo>
                    <a:pt x="13745" y="12732"/>
                  </a:lnTo>
                  <a:cubicBezTo>
                    <a:pt x="14237" y="12869"/>
                    <a:pt x="14734" y="12928"/>
                    <a:pt x="15235" y="12928"/>
                  </a:cubicBezTo>
                  <a:cubicBezTo>
                    <a:pt x="18109" y="12928"/>
                    <a:pt x="21104" y="10998"/>
                    <a:pt x="23980" y="10998"/>
                  </a:cubicBezTo>
                  <a:cubicBezTo>
                    <a:pt x="24989" y="10998"/>
                    <a:pt x="25982" y="11236"/>
                    <a:pt x="26951" y="11876"/>
                  </a:cubicBezTo>
                  <a:cubicBezTo>
                    <a:pt x="26824" y="13587"/>
                    <a:pt x="26888" y="15360"/>
                    <a:pt x="27363" y="17039"/>
                  </a:cubicBezTo>
                  <a:cubicBezTo>
                    <a:pt x="27838" y="18875"/>
                    <a:pt x="29991" y="20490"/>
                    <a:pt x="29833" y="22422"/>
                  </a:cubicBezTo>
                  <a:cubicBezTo>
                    <a:pt x="29809" y="22565"/>
                    <a:pt x="29928" y="22689"/>
                    <a:pt x="30056" y="22689"/>
                  </a:cubicBezTo>
                  <a:cubicBezTo>
                    <a:pt x="30098" y="22689"/>
                    <a:pt x="30142" y="22676"/>
                    <a:pt x="30181" y="22644"/>
                  </a:cubicBezTo>
                  <a:cubicBezTo>
                    <a:pt x="33760" y="19572"/>
                    <a:pt x="32208" y="12162"/>
                    <a:pt x="27394" y="11275"/>
                  </a:cubicBezTo>
                  <a:cubicBezTo>
                    <a:pt x="27358" y="11220"/>
                    <a:pt x="27289" y="11186"/>
                    <a:pt x="27219" y="11186"/>
                  </a:cubicBezTo>
                  <a:cubicBezTo>
                    <a:pt x="27168" y="11186"/>
                    <a:pt x="27118" y="11203"/>
                    <a:pt x="27078" y="11243"/>
                  </a:cubicBezTo>
                  <a:cubicBezTo>
                    <a:pt x="26261" y="10400"/>
                    <a:pt x="25312" y="10120"/>
                    <a:pt x="24308" y="10120"/>
                  </a:cubicBezTo>
                  <a:cubicBezTo>
                    <a:pt x="22859" y="10120"/>
                    <a:pt x="21297" y="10703"/>
                    <a:pt x="19857" y="11021"/>
                  </a:cubicBezTo>
                  <a:cubicBezTo>
                    <a:pt x="20839" y="10578"/>
                    <a:pt x="21694" y="9881"/>
                    <a:pt x="22676" y="9343"/>
                  </a:cubicBezTo>
                  <a:cubicBezTo>
                    <a:pt x="24288" y="8466"/>
                    <a:pt x="26752" y="7695"/>
                    <a:pt x="28885" y="7695"/>
                  </a:cubicBezTo>
                  <a:cubicBezTo>
                    <a:pt x="29602" y="7695"/>
                    <a:pt x="30281" y="7782"/>
                    <a:pt x="30878" y="7981"/>
                  </a:cubicBezTo>
                  <a:lnTo>
                    <a:pt x="30941" y="7981"/>
                  </a:lnTo>
                  <a:cubicBezTo>
                    <a:pt x="32747" y="9501"/>
                    <a:pt x="33697" y="11813"/>
                    <a:pt x="35660" y="13175"/>
                  </a:cubicBezTo>
                  <a:cubicBezTo>
                    <a:pt x="36420" y="13682"/>
                    <a:pt x="37244" y="13998"/>
                    <a:pt x="38130" y="14252"/>
                  </a:cubicBezTo>
                  <a:cubicBezTo>
                    <a:pt x="39587" y="14695"/>
                    <a:pt x="41931" y="14410"/>
                    <a:pt x="42754" y="15962"/>
                  </a:cubicBezTo>
                  <a:cubicBezTo>
                    <a:pt x="42799" y="16052"/>
                    <a:pt x="42872" y="16090"/>
                    <a:pt x="42944" y="16090"/>
                  </a:cubicBezTo>
                  <a:cubicBezTo>
                    <a:pt x="43073" y="16090"/>
                    <a:pt x="43195" y="15966"/>
                    <a:pt x="43134" y="15803"/>
                  </a:cubicBezTo>
                  <a:lnTo>
                    <a:pt x="43166" y="15803"/>
                  </a:lnTo>
                  <a:cubicBezTo>
                    <a:pt x="41360" y="12573"/>
                    <a:pt x="39397" y="9153"/>
                    <a:pt x="36325" y="6999"/>
                  </a:cubicBezTo>
                  <a:cubicBezTo>
                    <a:pt x="35477" y="6394"/>
                    <a:pt x="34308" y="5921"/>
                    <a:pt x="33267" y="5921"/>
                  </a:cubicBezTo>
                  <a:cubicBezTo>
                    <a:pt x="32402" y="5921"/>
                    <a:pt x="31626" y="6247"/>
                    <a:pt x="31195" y="7094"/>
                  </a:cubicBezTo>
                  <a:cubicBezTo>
                    <a:pt x="31163" y="7094"/>
                    <a:pt x="31131" y="7126"/>
                    <a:pt x="31131" y="7126"/>
                  </a:cubicBezTo>
                  <a:cubicBezTo>
                    <a:pt x="30260" y="6937"/>
                    <a:pt x="29383" y="6843"/>
                    <a:pt x="28507" y="6843"/>
                  </a:cubicBezTo>
                  <a:cubicBezTo>
                    <a:pt x="27188" y="6843"/>
                    <a:pt x="25870" y="7056"/>
                    <a:pt x="24576" y="7475"/>
                  </a:cubicBezTo>
                  <a:cubicBezTo>
                    <a:pt x="22359" y="8203"/>
                    <a:pt x="20491" y="9786"/>
                    <a:pt x="18210" y="10356"/>
                  </a:cubicBezTo>
                  <a:cubicBezTo>
                    <a:pt x="18970" y="9976"/>
                    <a:pt x="19572" y="9438"/>
                    <a:pt x="19952" y="8583"/>
                  </a:cubicBezTo>
                  <a:cubicBezTo>
                    <a:pt x="20522" y="7285"/>
                    <a:pt x="20586" y="5701"/>
                    <a:pt x="20427" y="4308"/>
                  </a:cubicBezTo>
                  <a:cubicBezTo>
                    <a:pt x="21504" y="3389"/>
                    <a:pt x="21852" y="1647"/>
                    <a:pt x="21757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3229876" y="91796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B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0" y="-216025"/>
              <a:ext cx="1447546" cy="1993968"/>
            </a:xfrm>
            <a:custGeom>
              <a:rect b="b" l="l" r="r" t="t"/>
              <a:pathLst>
                <a:path extrusionOk="0" h="61685" w="44781">
                  <a:moveTo>
                    <a:pt x="3411" y="20587"/>
                  </a:moveTo>
                  <a:cubicBezTo>
                    <a:pt x="3993" y="20587"/>
                    <a:pt x="4159" y="20926"/>
                    <a:pt x="3927" y="21622"/>
                  </a:cubicBezTo>
                  <a:cubicBezTo>
                    <a:pt x="4529" y="23015"/>
                    <a:pt x="4402" y="24313"/>
                    <a:pt x="5448" y="25643"/>
                  </a:cubicBezTo>
                  <a:cubicBezTo>
                    <a:pt x="6927" y="27545"/>
                    <a:pt x="9067" y="28368"/>
                    <a:pt x="11280" y="28368"/>
                  </a:cubicBezTo>
                  <a:cubicBezTo>
                    <a:pt x="11720" y="28368"/>
                    <a:pt x="12163" y="28335"/>
                    <a:pt x="12605" y="28272"/>
                  </a:cubicBezTo>
                  <a:lnTo>
                    <a:pt x="12605" y="28272"/>
                  </a:lnTo>
                  <a:cubicBezTo>
                    <a:pt x="10569" y="29270"/>
                    <a:pt x="8110" y="30293"/>
                    <a:pt x="5909" y="30293"/>
                  </a:cubicBezTo>
                  <a:cubicBezTo>
                    <a:pt x="4548" y="30293"/>
                    <a:pt x="3285" y="29902"/>
                    <a:pt x="2281" y="28874"/>
                  </a:cubicBezTo>
                  <a:cubicBezTo>
                    <a:pt x="2217" y="28779"/>
                    <a:pt x="2122" y="28779"/>
                    <a:pt x="2059" y="28779"/>
                  </a:cubicBezTo>
                  <a:cubicBezTo>
                    <a:pt x="1299" y="27164"/>
                    <a:pt x="634" y="25422"/>
                    <a:pt x="1014" y="23585"/>
                  </a:cubicBezTo>
                  <a:cubicBezTo>
                    <a:pt x="1267" y="22350"/>
                    <a:pt x="1901" y="21368"/>
                    <a:pt x="2946" y="20640"/>
                  </a:cubicBezTo>
                  <a:cubicBezTo>
                    <a:pt x="3123" y="20604"/>
                    <a:pt x="3278" y="20587"/>
                    <a:pt x="3411" y="20587"/>
                  </a:cubicBezTo>
                  <a:close/>
                  <a:moveTo>
                    <a:pt x="37782" y="19246"/>
                  </a:moveTo>
                  <a:cubicBezTo>
                    <a:pt x="37806" y="19414"/>
                    <a:pt x="37957" y="19491"/>
                    <a:pt x="38084" y="19491"/>
                  </a:cubicBezTo>
                  <a:cubicBezTo>
                    <a:pt x="38124" y="19491"/>
                    <a:pt x="38163" y="19483"/>
                    <a:pt x="38193" y="19468"/>
                  </a:cubicBezTo>
                  <a:cubicBezTo>
                    <a:pt x="38257" y="19531"/>
                    <a:pt x="38288" y="19595"/>
                    <a:pt x="38320" y="19690"/>
                  </a:cubicBezTo>
                  <a:cubicBezTo>
                    <a:pt x="37592" y="26055"/>
                    <a:pt x="30751" y="29507"/>
                    <a:pt x="25209" y="31407"/>
                  </a:cubicBezTo>
                  <a:cubicBezTo>
                    <a:pt x="21356" y="32725"/>
                    <a:pt x="17374" y="33355"/>
                    <a:pt x="13370" y="33355"/>
                  </a:cubicBezTo>
                  <a:cubicBezTo>
                    <a:pt x="11120" y="33355"/>
                    <a:pt x="8864" y="33156"/>
                    <a:pt x="6619" y="32769"/>
                  </a:cubicBezTo>
                  <a:lnTo>
                    <a:pt x="6556" y="32769"/>
                  </a:lnTo>
                  <a:cubicBezTo>
                    <a:pt x="5733" y="32072"/>
                    <a:pt x="4941" y="31344"/>
                    <a:pt x="4149" y="30647"/>
                  </a:cubicBezTo>
                  <a:lnTo>
                    <a:pt x="4149" y="30647"/>
                  </a:lnTo>
                  <a:cubicBezTo>
                    <a:pt x="4739" y="30823"/>
                    <a:pt x="5366" y="30903"/>
                    <a:pt x="6017" y="30903"/>
                  </a:cubicBezTo>
                  <a:cubicBezTo>
                    <a:pt x="10397" y="30903"/>
                    <a:pt x="15881" y="27317"/>
                    <a:pt x="18749" y="25580"/>
                  </a:cubicBezTo>
                  <a:cubicBezTo>
                    <a:pt x="22512" y="23328"/>
                    <a:pt x="26456" y="20475"/>
                    <a:pt x="31019" y="20475"/>
                  </a:cubicBezTo>
                  <a:cubicBezTo>
                    <a:pt x="31140" y="20475"/>
                    <a:pt x="31262" y="20477"/>
                    <a:pt x="31385" y="20481"/>
                  </a:cubicBezTo>
                  <a:cubicBezTo>
                    <a:pt x="32469" y="20534"/>
                    <a:pt x="33620" y="20874"/>
                    <a:pt x="34726" y="20874"/>
                  </a:cubicBezTo>
                  <a:cubicBezTo>
                    <a:pt x="34944" y="20874"/>
                    <a:pt x="35161" y="20861"/>
                    <a:pt x="35375" y="20830"/>
                  </a:cubicBezTo>
                  <a:cubicBezTo>
                    <a:pt x="36198" y="20703"/>
                    <a:pt x="37053" y="19753"/>
                    <a:pt x="37782" y="19246"/>
                  </a:cubicBezTo>
                  <a:close/>
                  <a:moveTo>
                    <a:pt x="38700" y="20418"/>
                  </a:moveTo>
                  <a:cubicBezTo>
                    <a:pt x="39967" y="23363"/>
                    <a:pt x="39713" y="27607"/>
                    <a:pt x="38922" y="30457"/>
                  </a:cubicBezTo>
                  <a:cubicBezTo>
                    <a:pt x="37845" y="34289"/>
                    <a:pt x="34868" y="37361"/>
                    <a:pt x="31321" y="39039"/>
                  </a:cubicBezTo>
                  <a:cubicBezTo>
                    <a:pt x="29263" y="39989"/>
                    <a:pt x="27014" y="40528"/>
                    <a:pt x="24766" y="40718"/>
                  </a:cubicBezTo>
                  <a:cubicBezTo>
                    <a:pt x="24271" y="40759"/>
                    <a:pt x="23480" y="40854"/>
                    <a:pt x="22779" y="40854"/>
                  </a:cubicBezTo>
                  <a:cubicBezTo>
                    <a:pt x="22404" y="40854"/>
                    <a:pt x="22054" y="40827"/>
                    <a:pt x="21789" y="40750"/>
                  </a:cubicBezTo>
                  <a:lnTo>
                    <a:pt x="19730" y="39641"/>
                  </a:lnTo>
                  <a:cubicBezTo>
                    <a:pt x="19889" y="39419"/>
                    <a:pt x="20015" y="39198"/>
                    <a:pt x="20079" y="38944"/>
                  </a:cubicBezTo>
                  <a:cubicBezTo>
                    <a:pt x="19952" y="38596"/>
                    <a:pt x="19952" y="38343"/>
                    <a:pt x="19857" y="38121"/>
                  </a:cubicBezTo>
                  <a:cubicBezTo>
                    <a:pt x="19984" y="38058"/>
                    <a:pt x="20047" y="37899"/>
                    <a:pt x="19920" y="37741"/>
                  </a:cubicBezTo>
                  <a:cubicBezTo>
                    <a:pt x="19414" y="37076"/>
                    <a:pt x="19604" y="37298"/>
                    <a:pt x="18717" y="37171"/>
                  </a:cubicBezTo>
                  <a:cubicBezTo>
                    <a:pt x="18655" y="37163"/>
                    <a:pt x="18591" y="37159"/>
                    <a:pt x="18526" y="37159"/>
                  </a:cubicBezTo>
                  <a:cubicBezTo>
                    <a:pt x="17828" y="37159"/>
                    <a:pt x="16976" y="37585"/>
                    <a:pt x="16310" y="37614"/>
                  </a:cubicBezTo>
                  <a:cubicBezTo>
                    <a:pt x="16178" y="37620"/>
                    <a:pt x="16045" y="37623"/>
                    <a:pt x="15912" y="37623"/>
                  </a:cubicBezTo>
                  <a:cubicBezTo>
                    <a:pt x="14584" y="37623"/>
                    <a:pt x="13247" y="37335"/>
                    <a:pt x="12066" y="36759"/>
                  </a:cubicBezTo>
                  <a:cubicBezTo>
                    <a:pt x="10420" y="35936"/>
                    <a:pt x="8868" y="34764"/>
                    <a:pt x="7348" y="33466"/>
                  </a:cubicBezTo>
                  <a:lnTo>
                    <a:pt x="7348" y="33466"/>
                  </a:lnTo>
                  <a:cubicBezTo>
                    <a:pt x="9347" y="33779"/>
                    <a:pt x="11357" y="33937"/>
                    <a:pt x="13360" y="33937"/>
                  </a:cubicBezTo>
                  <a:cubicBezTo>
                    <a:pt x="18244" y="33937"/>
                    <a:pt x="23089" y="32999"/>
                    <a:pt x="27648" y="31091"/>
                  </a:cubicBezTo>
                  <a:cubicBezTo>
                    <a:pt x="32335" y="29127"/>
                    <a:pt x="37972" y="25770"/>
                    <a:pt x="38700" y="20418"/>
                  </a:cubicBezTo>
                  <a:close/>
                  <a:moveTo>
                    <a:pt x="38162" y="38564"/>
                  </a:moveTo>
                  <a:cubicBezTo>
                    <a:pt x="34868" y="45278"/>
                    <a:pt x="38985" y="50820"/>
                    <a:pt x="41614" y="56806"/>
                  </a:cubicBezTo>
                  <a:cubicBezTo>
                    <a:pt x="40569" y="55571"/>
                    <a:pt x="39238" y="54494"/>
                    <a:pt x="37972" y="53354"/>
                  </a:cubicBezTo>
                  <a:cubicBezTo>
                    <a:pt x="35470" y="51169"/>
                    <a:pt x="33538" y="48477"/>
                    <a:pt x="34266" y="44930"/>
                  </a:cubicBezTo>
                  <a:cubicBezTo>
                    <a:pt x="34741" y="42523"/>
                    <a:pt x="36388" y="40275"/>
                    <a:pt x="38162" y="38564"/>
                  </a:cubicBezTo>
                  <a:close/>
                  <a:moveTo>
                    <a:pt x="38257" y="39134"/>
                  </a:moveTo>
                  <a:lnTo>
                    <a:pt x="38257" y="39134"/>
                  </a:lnTo>
                  <a:cubicBezTo>
                    <a:pt x="38510" y="42491"/>
                    <a:pt x="41392" y="45183"/>
                    <a:pt x="42595" y="48255"/>
                  </a:cubicBezTo>
                  <a:cubicBezTo>
                    <a:pt x="44147" y="52182"/>
                    <a:pt x="44337" y="56204"/>
                    <a:pt x="43387" y="60226"/>
                  </a:cubicBezTo>
                  <a:cubicBezTo>
                    <a:pt x="43355" y="60068"/>
                    <a:pt x="43324" y="59909"/>
                    <a:pt x="43292" y="59783"/>
                  </a:cubicBezTo>
                  <a:cubicBezTo>
                    <a:pt x="42785" y="56996"/>
                    <a:pt x="41139" y="54557"/>
                    <a:pt x="39808" y="52119"/>
                  </a:cubicBezTo>
                  <a:cubicBezTo>
                    <a:pt x="37465" y="47812"/>
                    <a:pt x="36737" y="43790"/>
                    <a:pt x="38257" y="39134"/>
                  </a:cubicBezTo>
                  <a:close/>
                  <a:moveTo>
                    <a:pt x="26166" y="1"/>
                  </a:moveTo>
                  <a:cubicBezTo>
                    <a:pt x="26042" y="1"/>
                    <a:pt x="25944" y="157"/>
                    <a:pt x="26064" y="277"/>
                  </a:cubicBezTo>
                  <a:cubicBezTo>
                    <a:pt x="31226" y="5660"/>
                    <a:pt x="36927" y="11044"/>
                    <a:pt x="37750" y="18835"/>
                  </a:cubicBezTo>
                  <a:cubicBezTo>
                    <a:pt x="37655" y="18866"/>
                    <a:pt x="37560" y="18898"/>
                    <a:pt x="37433" y="18930"/>
                  </a:cubicBezTo>
                  <a:cubicBezTo>
                    <a:pt x="37275" y="19151"/>
                    <a:pt x="37085" y="19341"/>
                    <a:pt x="36927" y="19531"/>
                  </a:cubicBezTo>
                  <a:cubicBezTo>
                    <a:pt x="36188" y="20055"/>
                    <a:pt x="35432" y="20311"/>
                    <a:pt x="34644" y="20311"/>
                  </a:cubicBezTo>
                  <a:cubicBezTo>
                    <a:pt x="34384" y="20311"/>
                    <a:pt x="34122" y="20283"/>
                    <a:pt x="33855" y="20228"/>
                  </a:cubicBezTo>
                  <a:cubicBezTo>
                    <a:pt x="33348" y="20196"/>
                    <a:pt x="32841" y="20070"/>
                    <a:pt x="32303" y="20006"/>
                  </a:cubicBezTo>
                  <a:cubicBezTo>
                    <a:pt x="31944" y="19977"/>
                    <a:pt x="31589" y="19962"/>
                    <a:pt x="31239" y="19962"/>
                  </a:cubicBezTo>
                  <a:cubicBezTo>
                    <a:pt x="28620" y="19962"/>
                    <a:pt x="26221" y="20769"/>
                    <a:pt x="23847" y="21970"/>
                  </a:cubicBezTo>
                  <a:cubicBezTo>
                    <a:pt x="20680" y="23585"/>
                    <a:pt x="17798" y="25675"/>
                    <a:pt x="14632" y="27259"/>
                  </a:cubicBezTo>
                  <a:cubicBezTo>
                    <a:pt x="14537" y="27322"/>
                    <a:pt x="14442" y="27354"/>
                    <a:pt x="14347" y="27385"/>
                  </a:cubicBezTo>
                  <a:cubicBezTo>
                    <a:pt x="13472" y="27660"/>
                    <a:pt x="12564" y="27795"/>
                    <a:pt x="11669" y="27795"/>
                  </a:cubicBezTo>
                  <a:cubicBezTo>
                    <a:pt x="8119" y="27795"/>
                    <a:pt x="4756" y="25667"/>
                    <a:pt x="4402" y="21622"/>
                  </a:cubicBezTo>
                  <a:cubicBezTo>
                    <a:pt x="4311" y="20677"/>
                    <a:pt x="4660" y="19908"/>
                    <a:pt x="3613" y="19908"/>
                  </a:cubicBezTo>
                  <a:cubicBezTo>
                    <a:pt x="3572" y="19908"/>
                    <a:pt x="3529" y="19909"/>
                    <a:pt x="3484" y="19911"/>
                  </a:cubicBezTo>
                  <a:cubicBezTo>
                    <a:pt x="2122" y="19943"/>
                    <a:pt x="951" y="22002"/>
                    <a:pt x="634" y="23078"/>
                  </a:cubicBezTo>
                  <a:cubicBezTo>
                    <a:pt x="0" y="25263"/>
                    <a:pt x="824" y="27512"/>
                    <a:pt x="1932" y="29380"/>
                  </a:cubicBezTo>
                  <a:cubicBezTo>
                    <a:pt x="1980" y="29452"/>
                    <a:pt x="2027" y="29487"/>
                    <a:pt x="2075" y="29487"/>
                  </a:cubicBezTo>
                  <a:cubicBezTo>
                    <a:pt x="2091" y="29487"/>
                    <a:pt x="2106" y="29483"/>
                    <a:pt x="2122" y="29475"/>
                  </a:cubicBezTo>
                  <a:cubicBezTo>
                    <a:pt x="2376" y="29697"/>
                    <a:pt x="2629" y="29919"/>
                    <a:pt x="2914" y="30077"/>
                  </a:cubicBezTo>
                  <a:cubicBezTo>
                    <a:pt x="4022" y="31059"/>
                    <a:pt x="5131" y="32104"/>
                    <a:pt x="6271" y="33086"/>
                  </a:cubicBezTo>
                  <a:cubicBezTo>
                    <a:pt x="6271" y="33212"/>
                    <a:pt x="6334" y="33307"/>
                    <a:pt x="6461" y="33339"/>
                  </a:cubicBezTo>
                  <a:lnTo>
                    <a:pt x="6556" y="33339"/>
                  </a:lnTo>
                  <a:cubicBezTo>
                    <a:pt x="7981" y="34606"/>
                    <a:pt x="9470" y="35809"/>
                    <a:pt x="11053" y="36759"/>
                  </a:cubicBezTo>
                  <a:cubicBezTo>
                    <a:pt x="12130" y="37424"/>
                    <a:pt x="13270" y="37899"/>
                    <a:pt x="14505" y="38089"/>
                  </a:cubicBezTo>
                  <a:cubicBezTo>
                    <a:pt x="14574" y="38098"/>
                    <a:pt x="14656" y="38101"/>
                    <a:pt x="14749" y="38101"/>
                  </a:cubicBezTo>
                  <a:cubicBezTo>
                    <a:pt x="15552" y="38101"/>
                    <a:pt x="17175" y="37825"/>
                    <a:pt x="18335" y="37825"/>
                  </a:cubicBezTo>
                  <a:cubicBezTo>
                    <a:pt x="18583" y="37825"/>
                    <a:pt x="18809" y="37837"/>
                    <a:pt x="19002" y="37868"/>
                  </a:cubicBezTo>
                  <a:cubicBezTo>
                    <a:pt x="19002" y="37899"/>
                    <a:pt x="19002" y="37963"/>
                    <a:pt x="19065" y="37963"/>
                  </a:cubicBezTo>
                  <a:cubicBezTo>
                    <a:pt x="19002" y="38564"/>
                    <a:pt x="18939" y="39198"/>
                    <a:pt x="18844" y="39799"/>
                  </a:cubicBezTo>
                  <a:cubicBezTo>
                    <a:pt x="18780" y="39863"/>
                    <a:pt x="18749" y="39989"/>
                    <a:pt x="18812" y="40085"/>
                  </a:cubicBezTo>
                  <a:cubicBezTo>
                    <a:pt x="19598" y="41143"/>
                    <a:pt x="21066" y="41454"/>
                    <a:pt x="22616" y="41454"/>
                  </a:cubicBezTo>
                  <a:cubicBezTo>
                    <a:pt x="24126" y="41454"/>
                    <a:pt x="25714" y="41159"/>
                    <a:pt x="26824" y="40971"/>
                  </a:cubicBezTo>
                  <a:cubicBezTo>
                    <a:pt x="30371" y="40338"/>
                    <a:pt x="33728" y="38786"/>
                    <a:pt x="36198" y="36126"/>
                  </a:cubicBezTo>
                  <a:cubicBezTo>
                    <a:pt x="37750" y="34511"/>
                    <a:pt x="38827" y="32611"/>
                    <a:pt x="39397" y="30520"/>
                  </a:cubicBezTo>
                  <a:lnTo>
                    <a:pt x="39397" y="30520"/>
                  </a:lnTo>
                  <a:cubicBezTo>
                    <a:pt x="39112" y="33086"/>
                    <a:pt x="38668" y="35588"/>
                    <a:pt x="38130" y="38153"/>
                  </a:cubicBezTo>
                  <a:cubicBezTo>
                    <a:pt x="35153" y="40370"/>
                    <a:pt x="32936" y="44391"/>
                    <a:pt x="33728" y="48097"/>
                  </a:cubicBezTo>
                  <a:cubicBezTo>
                    <a:pt x="34995" y="53892"/>
                    <a:pt x="42532" y="55349"/>
                    <a:pt x="43102" y="61461"/>
                  </a:cubicBezTo>
                  <a:cubicBezTo>
                    <a:pt x="43070" y="61493"/>
                    <a:pt x="43102" y="61556"/>
                    <a:pt x="43134" y="61588"/>
                  </a:cubicBezTo>
                  <a:cubicBezTo>
                    <a:pt x="43172" y="61652"/>
                    <a:pt x="43246" y="61684"/>
                    <a:pt x="43321" y="61684"/>
                  </a:cubicBezTo>
                  <a:cubicBezTo>
                    <a:pt x="43433" y="61684"/>
                    <a:pt x="43545" y="61612"/>
                    <a:pt x="43545" y="61461"/>
                  </a:cubicBezTo>
                  <a:cubicBezTo>
                    <a:pt x="43545" y="61334"/>
                    <a:pt x="43545" y="61208"/>
                    <a:pt x="43514" y="61081"/>
                  </a:cubicBezTo>
                  <a:cubicBezTo>
                    <a:pt x="44781" y="57787"/>
                    <a:pt x="44781" y="54145"/>
                    <a:pt x="43925" y="50725"/>
                  </a:cubicBezTo>
                  <a:cubicBezTo>
                    <a:pt x="43450" y="48920"/>
                    <a:pt x="42754" y="47178"/>
                    <a:pt x="41899" y="45563"/>
                  </a:cubicBezTo>
                  <a:cubicBezTo>
                    <a:pt x="40632" y="43283"/>
                    <a:pt x="38763" y="41351"/>
                    <a:pt x="38415" y="38691"/>
                  </a:cubicBezTo>
                  <a:cubicBezTo>
                    <a:pt x="38447" y="38596"/>
                    <a:pt x="38447" y="38533"/>
                    <a:pt x="38478" y="38469"/>
                  </a:cubicBezTo>
                  <a:cubicBezTo>
                    <a:pt x="38510" y="38438"/>
                    <a:pt x="38510" y="38406"/>
                    <a:pt x="38510" y="38374"/>
                  </a:cubicBezTo>
                  <a:cubicBezTo>
                    <a:pt x="39872" y="34352"/>
                    <a:pt x="40315" y="29855"/>
                    <a:pt x="40030" y="25643"/>
                  </a:cubicBezTo>
                  <a:cubicBezTo>
                    <a:pt x="40094" y="23458"/>
                    <a:pt x="39872" y="21178"/>
                    <a:pt x="38763" y="19373"/>
                  </a:cubicBezTo>
                  <a:cubicBezTo>
                    <a:pt x="38763" y="19215"/>
                    <a:pt x="38763" y="19088"/>
                    <a:pt x="38763" y="18930"/>
                  </a:cubicBezTo>
                  <a:cubicBezTo>
                    <a:pt x="38827" y="18866"/>
                    <a:pt x="38858" y="18740"/>
                    <a:pt x="38732" y="18676"/>
                  </a:cubicBezTo>
                  <a:cubicBezTo>
                    <a:pt x="38732" y="18581"/>
                    <a:pt x="38732" y="18518"/>
                    <a:pt x="38732" y="18423"/>
                  </a:cubicBezTo>
                  <a:cubicBezTo>
                    <a:pt x="38715" y="18324"/>
                    <a:pt x="38622" y="18268"/>
                    <a:pt x="38536" y="18268"/>
                  </a:cubicBezTo>
                  <a:cubicBezTo>
                    <a:pt x="38457" y="18268"/>
                    <a:pt x="38383" y="18316"/>
                    <a:pt x="38383" y="18423"/>
                  </a:cubicBezTo>
                  <a:cubicBezTo>
                    <a:pt x="38383" y="18455"/>
                    <a:pt x="38383" y="18518"/>
                    <a:pt x="38383" y="18550"/>
                  </a:cubicBezTo>
                  <a:cubicBezTo>
                    <a:pt x="38320" y="18550"/>
                    <a:pt x="38288" y="18518"/>
                    <a:pt x="38257" y="18518"/>
                  </a:cubicBezTo>
                  <a:cubicBezTo>
                    <a:pt x="37338" y="11076"/>
                    <a:pt x="31891" y="4742"/>
                    <a:pt x="26286" y="55"/>
                  </a:cubicBezTo>
                  <a:cubicBezTo>
                    <a:pt x="26247" y="17"/>
                    <a:pt x="26205" y="1"/>
                    <a:pt x="2616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865042" y="-226531"/>
              <a:ext cx="2337162" cy="2466010"/>
            </a:xfrm>
            <a:custGeom>
              <a:rect b="b" l="l" r="r" t="t"/>
              <a:pathLst>
                <a:path extrusionOk="0" h="76288" w="72302">
                  <a:moveTo>
                    <a:pt x="46176" y="7801"/>
                  </a:moveTo>
                  <a:cubicBezTo>
                    <a:pt x="47419" y="7801"/>
                    <a:pt x="48674" y="8016"/>
                    <a:pt x="49911" y="8424"/>
                  </a:cubicBezTo>
                  <a:cubicBezTo>
                    <a:pt x="51875" y="9057"/>
                    <a:pt x="53585" y="10197"/>
                    <a:pt x="55485" y="10989"/>
                  </a:cubicBezTo>
                  <a:cubicBezTo>
                    <a:pt x="57100" y="11654"/>
                    <a:pt x="58779" y="11876"/>
                    <a:pt x="60489" y="12098"/>
                  </a:cubicBezTo>
                  <a:cubicBezTo>
                    <a:pt x="63751" y="12541"/>
                    <a:pt x="65587" y="13491"/>
                    <a:pt x="68216" y="15423"/>
                  </a:cubicBezTo>
                  <a:cubicBezTo>
                    <a:pt x="69166" y="16119"/>
                    <a:pt x="70084" y="16721"/>
                    <a:pt x="71161" y="17165"/>
                  </a:cubicBezTo>
                  <a:cubicBezTo>
                    <a:pt x="67646" y="17418"/>
                    <a:pt x="65112" y="18463"/>
                    <a:pt x="62104" y="20553"/>
                  </a:cubicBezTo>
                  <a:cubicBezTo>
                    <a:pt x="58988" y="22675"/>
                    <a:pt x="54529" y="25252"/>
                    <a:pt x="50406" y="25252"/>
                  </a:cubicBezTo>
                  <a:cubicBezTo>
                    <a:pt x="49668" y="25252"/>
                    <a:pt x="48940" y="25170"/>
                    <a:pt x="48233" y="24987"/>
                  </a:cubicBezTo>
                  <a:cubicBezTo>
                    <a:pt x="47462" y="24773"/>
                    <a:pt x="46966" y="24602"/>
                    <a:pt x="46354" y="24602"/>
                  </a:cubicBezTo>
                  <a:cubicBezTo>
                    <a:pt x="46061" y="24602"/>
                    <a:pt x="45741" y="24641"/>
                    <a:pt x="45351" y="24733"/>
                  </a:cubicBezTo>
                  <a:cubicBezTo>
                    <a:pt x="43433" y="25190"/>
                    <a:pt x="42108" y="25828"/>
                    <a:pt x="40426" y="25828"/>
                  </a:cubicBezTo>
                  <a:cubicBezTo>
                    <a:pt x="39775" y="25828"/>
                    <a:pt x="39070" y="25732"/>
                    <a:pt x="38257" y="25493"/>
                  </a:cubicBezTo>
                  <a:cubicBezTo>
                    <a:pt x="33475" y="24100"/>
                    <a:pt x="30688" y="19730"/>
                    <a:pt x="27965" y="15866"/>
                  </a:cubicBezTo>
                  <a:cubicBezTo>
                    <a:pt x="27965" y="15866"/>
                    <a:pt x="27951" y="15852"/>
                    <a:pt x="27932" y="15843"/>
                  </a:cubicBezTo>
                  <a:lnTo>
                    <a:pt x="27932" y="15843"/>
                  </a:lnTo>
                  <a:cubicBezTo>
                    <a:pt x="29791" y="16345"/>
                    <a:pt x="31680" y="16722"/>
                    <a:pt x="33570" y="16943"/>
                  </a:cubicBezTo>
                  <a:cubicBezTo>
                    <a:pt x="35512" y="17190"/>
                    <a:pt x="37452" y="17284"/>
                    <a:pt x="39390" y="17284"/>
                  </a:cubicBezTo>
                  <a:cubicBezTo>
                    <a:pt x="45519" y="17284"/>
                    <a:pt x="51636" y="16346"/>
                    <a:pt x="57772" y="16346"/>
                  </a:cubicBezTo>
                  <a:cubicBezTo>
                    <a:pt x="60394" y="16346"/>
                    <a:pt x="63019" y="16517"/>
                    <a:pt x="65651" y="17006"/>
                  </a:cubicBezTo>
                  <a:cubicBezTo>
                    <a:pt x="65680" y="17012"/>
                    <a:pt x="65708" y="17015"/>
                    <a:pt x="65735" y="17015"/>
                  </a:cubicBezTo>
                  <a:cubicBezTo>
                    <a:pt x="66117" y="17015"/>
                    <a:pt x="66255" y="16428"/>
                    <a:pt x="65841" y="16309"/>
                  </a:cubicBezTo>
                  <a:cubicBezTo>
                    <a:pt x="63127" y="15651"/>
                    <a:pt x="60395" y="15423"/>
                    <a:pt x="57654" y="15423"/>
                  </a:cubicBezTo>
                  <a:cubicBezTo>
                    <a:pt x="51443" y="15423"/>
                    <a:pt x="45182" y="16595"/>
                    <a:pt x="38960" y="16595"/>
                  </a:cubicBezTo>
                  <a:cubicBezTo>
                    <a:pt x="38155" y="16595"/>
                    <a:pt x="37350" y="16576"/>
                    <a:pt x="36547" y="16531"/>
                  </a:cubicBezTo>
                  <a:cubicBezTo>
                    <a:pt x="33792" y="16373"/>
                    <a:pt x="31068" y="15898"/>
                    <a:pt x="28440" y="15138"/>
                  </a:cubicBezTo>
                  <a:cubicBezTo>
                    <a:pt x="29358" y="14726"/>
                    <a:pt x="30086" y="14124"/>
                    <a:pt x="30847" y="13364"/>
                  </a:cubicBezTo>
                  <a:cubicBezTo>
                    <a:pt x="31512" y="12763"/>
                    <a:pt x="32145" y="11971"/>
                    <a:pt x="32937" y="11527"/>
                  </a:cubicBezTo>
                  <a:cubicBezTo>
                    <a:pt x="33764" y="11057"/>
                    <a:pt x="34476" y="10977"/>
                    <a:pt x="35190" y="10977"/>
                  </a:cubicBezTo>
                  <a:cubicBezTo>
                    <a:pt x="35556" y="10977"/>
                    <a:pt x="35923" y="10998"/>
                    <a:pt x="36307" y="10998"/>
                  </a:cubicBezTo>
                  <a:cubicBezTo>
                    <a:pt x="36635" y="10998"/>
                    <a:pt x="36976" y="10983"/>
                    <a:pt x="37339" y="10926"/>
                  </a:cubicBezTo>
                  <a:cubicBezTo>
                    <a:pt x="38859" y="10704"/>
                    <a:pt x="40062" y="9691"/>
                    <a:pt x="41361" y="8994"/>
                  </a:cubicBezTo>
                  <a:cubicBezTo>
                    <a:pt x="42897" y="8181"/>
                    <a:pt x="44525" y="7801"/>
                    <a:pt x="46176" y="7801"/>
                  </a:cubicBezTo>
                  <a:close/>
                  <a:moveTo>
                    <a:pt x="28471" y="43355"/>
                  </a:moveTo>
                  <a:cubicBezTo>
                    <a:pt x="35597" y="43671"/>
                    <a:pt x="42342" y="47662"/>
                    <a:pt x="45478" y="54154"/>
                  </a:cubicBezTo>
                  <a:cubicBezTo>
                    <a:pt x="48708" y="60804"/>
                    <a:pt x="48264" y="71065"/>
                    <a:pt x="41677" y="75530"/>
                  </a:cubicBezTo>
                  <a:cubicBezTo>
                    <a:pt x="42121" y="70590"/>
                    <a:pt x="39841" y="66410"/>
                    <a:pt x="35787" y="63591"/>
                  </a:cubicBezTo>
                  <a:cubicBezTo>
                    <a:pt x="32525" y="61343"/>
                    <a:pt x="29295" y="59443"/>
                    <a:pt x="28376" y="55231"/>
                  </a:cubicBezTo>
                  <a:cubicBezTo>
                    <a:pt x="27553" y="51525"/>
                    <a:pt x="28186" y="47250"/>
                    <a:pt x="28250" y="43450"/>
                  </a:cubicBezTo>
                  <a:lnTo>
                    <a:pt x="28250" y="43450"/>
                  </a:lnTo>
                  <a:cubicBezTo>
                    <a:pt x="29390" y="45287"/>
                    <a:pt x="31037" y="46648"/>
                    <a:pt x="32557" y="48168"/>
                  </a:cubicBezTo>
                  <a:cubicBezTo>
                    <a:pt x="34742" y="50322"/>
                    <a:pt x="36800" y="52570"/>
                    <a:pt x="38574" y="55072"/>
                  </a:cubicBezTo>
                  <a:cubicBezTo>
                    <a:pt x="42089" y="60044"/>
                    <a:pt x="44021" y="65618"/>
                    <a:pt x="43926" y="71730"/>
                  </a:cubicBezTo>
                  <a:cubicBezTo>
                    <a:pt x="43926" y="71809"/>
                    <a:pt x="43989" y="71849"/>
                    <a:pt x="44053" y="71849"/>
                  </a:cubicBezTo>
                  <a:cubicBezTo>
                    <a:pt x="44116" y="71849"/>
                    <a:pt x="44179" y="71809"/>
                    <a:pt x="44179" y="71730"/>
                  </a:cubicBezTo>
                  <a:cubicBezTo>
                    <a:pt x="44749" y="66315"/>
                    <a:pt x="42976" y="60963"/>
                    <a:pt x="40126" y="56402"/>
                  </a:cubicBezTo>
                  <a:cubicBezTo>
                    <a:pt x="38732" y="54185"/>
                    <a:pt x="37085" y="52159"/>
                    <a:pt x="35312" y="50227"/>
                  </a:cubicBezTo>
                  <a:cubicBezTo>
                    <a:pt x="33127" y="47883"/>
                    <a:pt x="30435" y="45920"/>
                    <a:pt x="28471" y="43355"/>
                  </a:cubicBezTo>
                  <a:close/>
                  <a:moveTo>
                    <a:pt x="1" y="0"/>
                  </a:moveTo>
                  <a:cubicBezTo>
                    <a:pt x="666" y="348"/>
                    <a:pt x="1363" y="665"/>
                    <a:pt x="2059" y="950"/>
                  </a:cubicBezTo>
                  <a:cubicBezTo>
                    <a:pt x="4530" y="2280"/>
                    <a:pt x="6968" y="3674"/>
                    <a:pt x="9058" y="5447"/>
                  </a:cubicBezTo>
                  <a:cubicBezTo>
                    <a:pt x="13270" y="8994"/>
                    <a:pt x="15234" y="15391"/>
                    <a:pt x="16880" y="20490"/>
                  </a:cubicBezTo>
                  <a:cubicBezTo>
                    <a:pt x="20142" y="30465"/>
                    <a:pt x="17450" y="41550"/>
                    <a:pt x="21377" y="51272"/>
                  </a:cubicBezTo>
                  <a:cubicBezTo>
                    <a:pt x="21415" y="51373"/>
                    <a:pt x="21499" y="51419"/>
                    <a:pt x="21580" y="51419"/>
                  </a:cubicBezTo>
                  <a:cubicBezTo>
                    <a:pt x="21700" y="51419"/>
                    <a:pt x="21814" y="51316"/>
                    <a:pt x="21757" y="51145"/>
                  </a:cubicBezTo>
                  <a:cubicBezTo>
                    <a:pt x="19256" y="42500"/>
                    <a:pt x="19889" y="33537"/>
                    <a:pt x="18401" y="24828"/>
                  </a:cubicBezTo>
                  <a:lnTo>
                    <a:pt x="18401" y="24828"/>
                  </a:lnTo>
                  <a:cubicBezTo>
                    <a:pt x="19256" y="27109"/>
                    <a:pt x="20554" y="29230"/>
                    <a:pt x="21789" y="31447"/>
                  </a:cubicBezTo>
                  <a:cubicBezTo>
                    <a:pt x="23848" y="35184"/>
                    <a:pt x="24703" y="39839"/>
                    <a:pt x="27648" y="43038"/>
                  </a:cubicBezTo>
                  <a:cubicBezTo>
                    <a:pt x="27616" y="43165"/>
                    <a:pt x="27680" y="43291"/>
                    <a:pt x="27806" y="43291"/>
                  </a:cubicBezTo>
                  <a:cubicBezTo>
                    <a:pt x="27648" y="48865"/>
                    <a:pt x="26413" y="55864"/>
                    <a:pt x="30561" y="60266"/>
                  </a:cubicBezTo>
                  <a:cubicBezTo>
                    <a:pt x="32588" y="62451"/>
                    <a:pt x="35470" y="63528"/>
                    <a:pt x="37592" y="65555"/>
                  </a:cubicBezTo>
                  <a:cubicBezTo>
                    <a:pt x="40411" y="68278"/>
                    <a:pt x="41614" y="72047"/>
                    <a:pt x="41171" y="75879"/>
                  </a:cubicBezTo>
                  <a:cubicBezTo>
                    <a:pt x="41037" y="76038"/>
                    <a:pt x="41173" y="76288"/>
                    <a:pt x="41370" y="76288"/>
                  </a:cubicBezTo>
                  <a:cubicBezTo>
                    <a:pt x="41407" y="76288"/>
                    <a:pt x="41447" y="76279"/>
                    <a:pt x="41487" y="76259"/>
                  </a:cubicBezTo>
                  <a:cubicBezTo>
                    <a:pt x="48581" y="72173"/>
                    <a:pt x="49310" y="61596"/>
                    <a:pt x="46396" y="54756"/>
                  </a:cubicBezTo>
                  <a:cubicBezTo>
                    <a:pt x="43292" y="47440"/>
                    <a:pt x="35914" y="42943"/>
                    <a:pt x="28060" y="42911"/>
                  </a:cubicBezTo>
                  <a:cubicBezTo>
                    <a:pt x="28060" y="42880"/>
                    <a:pt x="28060" y="42848"/>
                    <a:pt x="28028" y="42816"/>
                  </a:cubicBezTo>
                  <a:cubicBezTo>
                    <a:pt x="25336" y="39523"/>
                    <a:pt x="24449" y="35279"/>
                    <a:pt x="22423" y="31574"/>
                  </a:cubicBezTo>
                  <a:cubicBezTo>
                    <a:pt x="20459" y="27900"/>
                    <a:pt x="18147" y="24448"/>
                    <a:pt x="17514" y="20236"/>
                  </a:cubicBezTo>
                  <a:cubicBezTo>
                    <a:pt x="17514" y="20199"/>
                    <a:pt x="17481" y="20184"/>
                    <a:pt x="17441" y="20184"/>
                  </a:cubicBezTo>
                  <a:cubicBezTo>
                    <a:pt x="17413" y="20184"/>
                    <a:pt x="17382" y="20192"/>
                    <a:pt x="17355" y="20205"/>
                  </a:cubicBezTo>
                  <a:cubicBezTo>
                    <a:pt x="17102" y="19191"/>
                    <a:pt x="16785" y="18210"/>
                    <a:pt x="16405" y="17228"/>
                  </a:cubicBezTo>
                  <a:cubicBezTo>
                    <a:pt x="15075" y="13618"/>
                    <a:pt x="13809" y="9691"/>
                    <a:pt x="11370" y="6650"/>
                  </a:cubicBezTo>
                  <a:lnTo>
                    <a:pt x="11370" y="6650"/>
                  </a:lnTo>
                  <a:cubicBezTo>
                    <a:pt x="14664" y="8994"/>
                    <a:pt x="17736" y="11591"/>
                    <a:pt x="21409" y="13396"/>
                  </a:cubicBezTo>
                  <a:cubicBezTo>
                    <a:pt x="23436" y="14378"/>
                    <a:pt x="25558" y="15169"/>
                    <a:pt x="27711" y="15771"/>
                  </a:cubicBezTo>
                  <a:cubicBezTo>
                    <a:pt x="27585" y="15803"/>
                    <a:pt x="27458" y="15961"/>
                    <a:pt x="27553" y="16119"/>
                  </a:cubicBezTo>
                  <a:cubicBezTo>
                    <a:pt x="29611" y="19508"/>
                    <a:pt x="32050" y="23118"/>
                    <a:pt x="35597" y="25082"/>
                  </a:cubicBezTo>
                  <a:cubicBezTo>
                    <a:pt x="37288" y="26032"/>
                    <a:pt x="38774" y="26392"/>
                    <a:pt x="40276" y="26392"/>
                  </a:cubicBezTo>
                  <a:cubicBezTo>
                    <a:pt x="41728" y="26392"/>
                    <a:pt x="43195" y="26055"/>
                    <a:pt x="44876" y="25588"/>
                  </a:cubicBezTo>
                  <a:cubicBezTo>
                    <a:pt x="45430" y="25436"/>
                    <a:pt x="45947" y="25381"/>
                    <a:pt x="46446" y="25381"/>
                  </a:cubicBezTo>
                  <a:cubicBezTo>
                    <a:pt x="47724" y="25381"/>
                    <a:pt x="48880" y="25742"/>
                    <a:pt x="50218" y="25742"/>
                  </a:cubicBezTo>
                  <a:cubicBezTo>
                    <a:pt x="50418" y="25742"/>
                    <a:pt x="50621" y="25734"/>
                    <a:pt x="50830" y="25715"/>
                  </a:cubicBezTo>
                  <a:cubicBezTo>
                    <a:pt x="53047" y="25525"/>
                    <a:pt x="55295" y="24797"/>
                    <a:pt x="57322" y="23910"/>
                  </a:cubicBezTo>
                  <a:cubicBezTo>
                    <a:pt x="59444" y="22992"/>
                    <a:pt x="61280" y="21725"/>
                    <a:pt x="63181" y="20426"/>
                  </a:cubicBezTo>
                  <a:cubicBezTo>
                    <a:pt x="65999" y="18558"/>
                    <a:pt x="68596" y="17735"/>
                    <a:pt x="72016" y="17671"/>
                  </a:cubicBezTo>
                  <a:cubicBezTo>
                    <a:pt x="72238" y="17671"/>
                    <a:pt x="72301" y="17450"/>
                    <a:pt x="72270" y="17291"/>
                  </a:cubicBezTo>
                  <a:cubicBezTo>
                    <a:pt x="72301" y="17165"/>
                    <a:pt x="72270" y="17006"/>
                    <a:pt x="72080" y="16943"/>
                  </a:cubicBezTo>
                  <a:cubicBezTo>
                    <a:pt x="69609" y="16183"/>
                    <a:pt x="67994" y="14251"/>
                    <a:pt x="65777" y="12984"/>
                  </a:cubicBezTo>
                  <a:cubicBezTo>
                    <a:pt x="64416" y="12224"/>
                    <a:pt x="62959" y="11908"/>
                    <a:pt x="61407" y="11654"/>
                  </a:cubicBezTo>
                  <a:cubicBezTo>
                    <a:pt x="58399" y="11211"/>
                    <a:pt x="56277" y="10831"/>
                    <a:pt x="53522" y="9501"/>
                  </a:cubicBezTo>
                  <a:cubicBezTo>
                    <a:pt x="51653" y="8614"/>
                    <a:pt x="49911" y="7727"/>
                    <a:pt x="47821" y="7442"/>
                  </a:cubicBezTo>
                  <a:cubicBezTo>
                    <a:pt x="47236" y="7365"/>
                    <a:pt x="46648" y="7322"/>
                    <a:pt x="46061" y="7322"/>
                  </a:cubicBezTo>
                  <a:cubicBezTo>
                    <a:pt x="44963" y="7322"/>
                    <a:pt x="43870" y="7471"/>
                    <a:pt x="42817" y="7822"/>
                  </a:cubicBezTo>
                  <a:cubicBezTo>
                    <a:pt x="40442" y="8614"/>
                    <a:pt x="38795" y="10102"/>
                    <a:pt x="36167" y="10229"/>
                  </a:cubicBezTo>
                  <a:cubicBezTo>
                    <a:pt x="34393" y="10324"/>
                    <a:pt x="33412" y="10197"/>
                    <a:pt x="31987" y="11274"/>
                  </a:cubicBezTo>
                  <a:cubicBezTo>
                    <a:pt x="30435" y="12446"/>
                    <a:pt x="29453" y="14029"/>
                    <a:pt x="27648" y="14916"/>
                  </a:cubicBezTo>
                  <a:cubicBezTo>
                    <a:pt x="25653" y="14283"/>
                    <a:pt x="23753" y="13523"/>
                    <a:pt x="21884" y="12604"/>
                  </a:cubicBezTo>
                  <a:cubicBezTo>
                    <a:pt x="17514" y="10419"/>
                    <a:pt x="13967" y="6935"/>
                    <a:pt x="9597" y="4814"/>
                  </a:cubicBezTo>
                  <a:cubicBezTo>
                    <a:pt x="8551" y="3895"/>
                    <a:pt x="7380" y="3040"/>
                    <a:pt x="6145" y="2280"/>
                  </a:cubicBezTo>
                  <a:lnTo>
                    <a:pt x="6145" y="2280"/>
                  </a:lnTo>
                  <a:cubicBezTo>
                    <a:pt x="7611" y="2636"/>
                    <a:pt x="9109" y="2835"/>
                    <a:pt x="10637" y="2835"/>
                  </a:cubicBezTo>
                  <a:cubicBezTo>
                    <a:pt x="11288" y="2835"/>
                    <a:pt x="11944" y="2799"/>
                    <a:pt x="12605" y="2724"/>
                  </a:cubicBezTo>
                  <a:cubicBezTo>
                    <a:pt x="14122" y="3610"/>
                    <a:pt x="15449" y="4136"/>
                    <a:pt x="17018" y="4136"/>
                  </a:cubicBezTo>
                  <a:cubicBezTo>
                    <a:pt x="17579" y="4136"/>
                    <a:pt x="18170" y="4069"/>
                    <a:pt x="18812" y="3927"/>
                  </a:cubicBezTo>
                  <a:cubicBezTo>
                    <a:pt x="20617" y="3547"/>
                    <a:pt x="23626" y="3959"/>
                    <a:pt x="25083" y="2502"/>
                  </a:cubicBezTo>
                  <a:cubicBezTo>
                    <a:pt x="25621" y="1963"/>
                    <a:pt x="25684" y="1520"/>
                    <a:pt x="25938" y="855"/>
                  </a:cubicBezTo>
                  <a:cubicBezTo>
                    <a:pt x="26033" y="602"/>
                    <a:pt x="26159" y="317"/>
                    <a:pt x="26318" y="0"/>
                  </a:cubicBezTo>
                  <a:lnTo>
                    <a:pt x="25621" y="0"/>
                  </a:lnTo>
                  <a:cubicBezTo>
                    <a:pt x="25273" y="633"/>
                    <a:pt x="24861" y="1235"/>
                    <a:pt x="24386" y="1710"/>
                  </a:cubicBezTo>
                  <a:cubicBezTo>
                    <a:pt x="22866" y="3199"/>
                    <a:pt x="21346" y="2660"/>
                    <a:pt x="19446" y="3040"/>
                  </a:cubicBezTo>
                  <a:cubicBezTo>
                    <a:pt x="18622" y="3199"/>
                    <a:pt x="17831" y="3642"/>
                    <a:pt x="16975" y="3642"/>
                  </a:cubicBezTo>
                  <a:cubicBezTo>
                    <a:pt x="16941" y="3643"/>
                    <a:pt x="16906" y="3643"/>
                    <a:pt x="16871" y="3643"/>
                  </a:cubicBezTo>
                  <a:cubicBezTo>
                    <a:pt x="15736" y="3643"/>
                    <a:pt x="14632" y="3150"/>
                    <a:pt x="13619" y="2597"/>
                  </a:cubicBezTo>
                  <a:cubicBezTo>
                    <a:pt x="13840" y="2565"/>
                    <a:pt x="14062" y="2534"/>
                    <a:pt x="14284" y="2470"/>
                  </a:cubicBezTo>
                  <a:cubicBezTo>
                    <a:pt x="16120" y="2090"/>
                    <a:pt x="18401" y="1235"/>
                    <a:pt x="20332" y="0"/>
                  </a:cubicBezTo>
                  <a:lnTo>
                    <a:pt x="19287" y="0"/>
                  </a:lnTo>
                  <a:cubicBezTo>
                    <a:pt x="17197" y="1077"/>
                    <a:pt x="14759" y="1773"/>
                    <a:pt x="12700" y="2090"/>
                  </a:cubicBezTo>
                  <a:cubicBezTo>
                    <a:pt x="12637" y="2058"/>
                    <a:pt x="12605" y="2027"/>
                    <a:pt x="12542" y="1995"/>
                  </a:cubicBezTo>
                  <a:cubicBezTo>
                    <a:pt x="12489" y="1969"/>
                    <a:pt x="12437" y="1957"/>
                    <a:pt x="12388" y="1957"/>
                  </a:cubicBezTo>
                  <a:cubicBezTo>
                    <a:pt x="12257" y="1957"/>
                    <a:pt x="12144" y="2039"/>
                    <a:pt x="12098" y="2153"/>
                  </a:cubicBezTo>
                  <a:cubicBezTo>
                    <a:pt x="11560" y="2217"/>
                    <a:pt x="11053" y="2248"/>
                    <a:pt x="10578" y="2248"/>
                  </a:cubicBezTo>
                  <a:cubicBezTo>
                    <a:pt x="7950" y="2248"/>
                    <a:pt x="5416" y="1488"/>
                    <a:pt x="2978" y="443"/>
                  </a:cubicBezTo>
                  <a:cubicBezTo>
                    <a:pt x="2693" y="285"/>
                    <a:pt x="2408" y="158"/>
                    <a:pt x="212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4922106" y="-226531"/>
              <a:ext cx="236813" cy="777998"/>
            </a:xfrm>
            <a:custGeom>
              <a:rect b="b" l="l" r="r" t="t"/>
              <a:pathLst>
                <a:path extrusionOk="0" h="24068" w="7326">
                  <a:moveTo>
                    <a:pt x="0" y="0"/>
                  </a:moveTo>
                  <a:cubicBezTo>
                    <a:pt x="95" y="190"/>
                    <a:pt x="159" y="380"/>
                    <a:pt x="254" y="570"/>
                  </a:cubicBezTo>
                  <a:cubicBezTo>
                    <a:pt x="1299" y="3262"/>
                    <a:pt x="855" y="6144"/>
                    <a:pt x="1425" y="8931"/>
                  </a:cubicBezTo>
                  <a:cubicBezTo>
                    <a:pt x="2407" y="14029"/>
                    <a:pt x="5036" y="19160"/>
                    <a:pt x="6999" y="23973"/>
                  </a:cubicBezTo>
                  <a:cubicBezTo>
                    <a:pt x="7032" y="24040"/>
                    <a:pt x="7085" y="24067"/>
                    <a:pt x="7136" y="24067"/>
                  </a:cubicBezTo>
                  <a:cubicBezTo>
                    <a:pt x="7232" y="24067"/>
                    <a:pt x="7325" y="23970"/>
                    <a:pt x="7284" y="23847"/>
                  </a:cubicBezTo>
                  <a:cubicBezTo>
                    <a:pt x="5289" y="18431"/>
                    <a:pt x="1964" y="12636"/>
                    <a:pt x="1489" y="6840"/>
                  </a:cubicBezTo>
                  <a:cubicBezTo>
                    <a:pt x="1299" y="4687"/>
                    <a:pt x="1330" y="2502"/>
                    <a:pt x="539" y="443"/>
                  </a:cubicBezTo>
                  <a:cubicBezTo>
                    <a:pt x="475" y="317"/>
                    <a:pt x="380" y="158"/>
                    <a:pt x="3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4422250" y="295985"/>
              <a:ext cx="117275" cy="269429"/>
            </a:xfrm>
            <a:custGeom>
              <a:rect b="b" l="l" r="r" t="t"/>
              <a:pathLst>
                <a:path extrusionOk="0" h="8335" w="3628">
                  <a:moveTo>
                    <a:pt x="3453" y="1"/>
                  </a:moveTo>
                  <a:cubicBezTo>
                    <a:pt x="3405" y="1"/>
                    <a:pt x="3357" y="25"/>
                    <a:pt x="3334" y="82"/>
                  </a:cubicBezTo>
                  <a:cubicBezTo>
                    <a:pt x="2416" y="2869"/>
                    <a:pt x="1276" y="5498"/>
                    <a:pt x="41" y="8158"/>
                  </a:cubicBezTo>
                  <a:cubicBezTo>
                    <a:pt x="0" y="8259"/>
                    <a:pt x="76" y="8334"/>
                    <a:pt x="152" y="8334"/>
                  </a:cubicBezTo>
                  <a:cubicBezTo>
                    <a:pt x="196" y="8334"/>
                    <a:pt x="239" y="8310"/>
                    <a:pt x="262" y="8253"/>
                  </a:cubicBezTo>
                  <a:cubicBezTo>
                    <a:pt x="1719" y="5719"/>
                    <a:pt x="2796" y="2996"/>
                    <a:pt x="3587" y="177"/>
                  </a:cubicBezTo>
                  <a:cubicBezTo>
                    <a:pt x="3628" y="76"/>
                    <a:pt x="3539" y="1"/>
                    <a:pt x="345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4280210" y="358342"/>
              <a:ext cx="193950" cy="727830"/>
            </a:xfrm>
            <a:custGeom>
              <a:rect b="b" l="l" r="r" t="t"/>
              <a:pathLst>
                <a:path extrusionOk="0" h="22516" w="6000">
                  <a:moveTo>
                    <a:pt x="5843" y="1"/>
                  </a:moveTo>
                  <a:cubicBezTo>
                    <a:pt x="5813" y="1"/>
                    <a:pt x="5783" y="16"/>
                    <a:pt x="5765" y="53"/>
                  </a:cubicBezTo>
                  <a:cubicBezTo>
                    <a:pt x="1299" y="6704"/>
                    <a:pt x="96" y="14526"/>
                    <a:pt x="1" y="22380"/>
                  </a:cubicBezTo>
                  <a:cubicBezTo>
                    <a:pt x="1" y="22467"/>
                    <a:pt x="68" y="22516"/>
                    <a:pt x="128" y="22516"/>
                  </a:cubicBezTo>
                  <a:cubicBezTo>
                    <a:pt x="178" y="22516"/>
                    <a:pt x="223" y="22483"/>
                    <a:pt x="223" y="22412"/>
                  </a:cubicBezTo>
                  <a:cubicBezTo>
                    <a:pt x="413" y="14653"/>
                    <a:pt x="1743" y="6894"/>
                    <a:pt x="5955" y="180"/>
                  </a:cubicBezTo>
                  <a:cubicBezTo>
                    <a:pt x="5999" y="90"/>
                    <a:pt x="5918" y="1"/>
                    <a:pt x="584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4093916" y="310370"/>
              <a:ext cx="324155" cy="795841"/>
            </a:xfrm>
            <a:custGeom>
              <a:rect b="b" l="l" r="r" t="t"/>
              <a:pathLst>
                <a:path extrusionOk="0" h="24620" w="10028">
                  <a:moveTo>
                    <a:pt x="9901" y="0"/>
                  </a:moveTo>
                  <a:cubicBezTo>
                    <a:pt x="9885" y="0"/>
                    <a:pt x="9867" y="5"/>
                    <a:pt x="9849" y="17"/>
                  </a:cubicBezTo>
                  <a:cubicBezTo>
                    <a:pt x="2914" y="5939"/>
                    <a:pt x="0" y="15947"/>
                    <a:pt x="3135" y="24592"/>
                  </a:cubicBezTo>
                  <a:cubicBezTo>
                    <a:pt x="3145" y="24612"/>
                    <a:pt x="3161" y="24619"/>
                    <a:pt x="3177" y="24619"/>
                  </a:cubicBezTo>
                  <a:cubicBezTo>
                    <a:pt x="3214" y="24619"/>
                    <a:pt x="3252" y="24582"/>
                    <a:pt x="3230" y="24561"/>
                  </a:cubicBezTo>
                  <a:cubicBezTo>
                    <a:pt x="665" y="15725"/>
                    <a:pt x="3072" y="6351"/>
                    <a:pt x="9976" y="176"/>
                  </a:cubicBezTo>
                  <a:cubicBezTo>
                    <a:pt x="10027" y="98"/>
                    <a:pt x="9974" y="0"/>
                    <a:pt x="990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4775702" y="-226531"/>
              <a:ext cx="429987" cy="822801"/>
            </a:xfrm>
            <a:custGeom>
              <a:rect b="b" l="l" r="r" t="t"/>
              <a:pathLst>
                <a:path extrusionOk="0" h="25454" w="13302">
                  <a:moveTo>
                    <a:pt x="539" y="0"/>
                  </a:moveTo>
                  <a:cubicBezTo>
                    <a:pt x="1236" y="1045"/>
                    <a:pt x="1964" y="2027"/>
                    <a:pt x="2724" y="3040"/>
                  </a:cubicBezTo>
                  <a:cubicBezTo>
                    <a:pt x="3041" y="6650"/>
                    <a:pt x="32" y="9501"/>
                    <a:pt x="32" y="13111"/>
                  </a:cubicBezTo>
                  <a:cubicBezTo>
                    <a:pt x="1" y="17355"/>
                    <a:pt x="2756" y="20838"/>
                    <a:pt x="3136" y="24955"/>
                  </a:cubicBezTo>
                  <a:cubicBezTo>
                    <a:pt x="3104" y="24987"/>
                    <a:pt x="3073" y="25018"/>
                    <a:pt x="3041" y="25018"/>
                  </a:cubicBezTo>
                  <a:cubicBezTo>
                    <a:pt x="2841" y="25161"/>
                    <a:pt x="2950" y="25407"/>
                    <a:pt x="3113" y="25407"/>
                  </a:cubicBezTo>
                  <a:cubicBezTo>
                    <a:pt x="3131" y="25407"/>
                    <a:pt x="3149" y="25405"/>
                    <a:pt x="3168" y="25398"/>
                  </a:cubicBezTo>
                  <a:cubicBezTo>
                    <a:pt x="3193" y="25436"/>
                    <a:pt x="3232" y="25454"/>
                    <a:pt x="3271" y="25454"/>
                  </a:cubicBezTo>
                  <a:cubicBezTo>
                    <a:pt x="3331" y="25454"/>
                    <a:pt x="3389" y="25412"/>
                    <a:pt x="3389" y="25335"/>
                  </a:cubicBezTo>
                  <a:lnTo>
                    <a:pt x="3389" y="25303"/>
                  </a:lnTo>
                  <a:cubicBezTo>
                    <a:pt x="7411" y="23023"/>
                    <a:pt x="13302" y="20141"/>
                    <a:pt x="12700" y="14694"/>
                  </a:cubicBezTo>
                  <a:cubicBezTo>
                    <a:pt x="12098" y="9564"/>
                    <a:pt x="7760" y="4940"/>
                    <a:pt x="3199" y="2914"/>
                  </a:cubicBezTo>
                  <a:cubicBezTo>
                    <a:pt x="3168" y="2819"/>
                    <a:pt x="3104" y="2755"/>
                    <a:pt x="3041" y="2724"/>
                  </a:cubicBezTo>
                  <a:cubicBezTo>
                    <a:pt x="2439" y="1805"/>
                    <a:pt x="1774" y="918"/>
                    <a:pt x="1141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3367068" y="-226531"/>
              <a:ext cx="1914351" cy="2031012"/>
            </a:xfrm>
            <a:custGeom>
              <a:rect b="b" l="l" r="r" t="t"/>
              <a:pathLst>
                <a:path extrusionOk="0" h="62831" w="59222">
                  <a:moveTo>
                    <a:pt x="35058" y="0"/>
                  </a:moveTo>
                  <a:cubicBezTo>
                    <a:pt x="34076" y="3610"/>
                    <a:pt x="32873" y="7189"/>
                    <a:pt x="31701" y="10704"/>
                  </a:cubicBezTo>
                  <a:cubicBezTo>
                    <a:pt x="30846" y="13364"/>
                    <a:pt x="29674" y="15549"/>
                    <a:pt x="27964" y="17703"/>
                  </a:cubicBezTo>
                  <a:cubicBezTo>
                    <a:pt x="26887" y="19096"/>
                    <a:pt x="25905" y="20363"/>
                    <a:pt x="25462" y="22073"/>
                  </a:cubicBezTo>
                  <a:cubicBezTo>
                    <a:pt x="25430" y="22137"/>
                    <a:pt x="25462" y="22200"/>
                    <a:pt x="25494" y="22232"/>
                  </a:cubicBezTo>
                  <a:cubicBezTo>
                    <a:pt x="25240" y="22358"/>
                    <a:pt x="24987" y="22485"/>
                    <a:pt x="24765" y="22612"/>
                  </a:cubicBezTo>
                  <a:cubicBezTo>
                    <a:pt x="24670" y="22643"/>
                    <a:pt x="24544" y="22707"/>
                    <a:pt x="24417" y="22770"/>
                  </a:cubicBezTo>
                  <a:cubicBezTo>
                    <a:pt x="24417" y="22738"/>
                    <a:pt x="24417" y="22738"/>
                    <a:pt x="24385" y="22707"/>
                  </a:cubicBezTo>
                  <a:cubicBezTo>
                    <a:pt x="21472" y="19793"/>
                    <a:pt x="18115" y="16721"/>
                    <a:pt x="13839" y="16151"/>
                  </a:cubicBezTo>
                  <a:cubicBezTo>
                    <a:pt x="13480" y="16107"/>
                    <a:pt x="13125" y="16086"/>
                    <a:pt x="12773" y="16086"/>
                  </a:cubicBezTo>
                  <a:cubicBezTo>
                    <a:pt x="11355" y="16086"/>
                    <a:pt x="9990" y="16435"/>
                    <a:pt x="8646" y="17070"/>
                  </a:cubicBezTo>
                  <a:cubicBezTo>
                    <a:pt x="5795" y="18495"/>
                    <a:pt x="3420" y="20046"/>
                    <a:pt x="158" y="20490"/>
                  </a:cubicBezTo>
                  <a:cubicBezTo>
                    <a:pt x="32" y="20490"/>
                    <a:pt x="0" y="20616"/>
                    <a:pt x="32" y="20711"/>
                  </a:cubicBezTo>
                  <a:cubicBezTo>
                    <a:pt x="32" y="20743"/>
                    <a:pt x="0" y="20806"/>
                    <a:pt x="32" y="20838"/>
                  </a:cubicBezTo>
                  <a:cubicBezTo>
                    <a:pt x="570" y="23847"/>
                    <a:pt x="2534" y="26285"/>
                    <a:pt x="4655" y="28375"/>
                  </a:cubicBezTo>
                  <a:cubicBezTo>
                    <a:pt x="6492" y="30180"/>
                    <a:pt x="9216" y="31067"/>
                    <a:pt x="11749" y="31669"/>
                  </a:cubicBezTo>
                  <a:cubicBezTo>
                    <a:pt x="5954" y="33474"/>
                    <a:pt x="1140" y="36609"/>
                    <a:pt x="317" y="43830"/>
                  </a:cubicBezTo>
                  <a:cubicBezTo>
                    <a:pt x="32" y="46268"/>
                    <a:pt x="63" y="48802"/>
                    <a:pt x="697" y="51145"/>
                  </a:cubicBezTo>
                  <a:cubicBezTo>
                    <a:pt x="1013" y="52317"/>
                    <a:pt x="1425" y="53995"/>
                    <a:pt x="2819" y="54280"/>
                  </a:cubicBezTo>
                  <a:cubicBezTo>
                    <a:pt x="2918" y="54298"/>
                    <a:pt x="3016" y="54306"/>
                    <a:pt x="3112" y="54306"/>
                  </a:cubicBezTo>
                  <a:cubicBezTo>
                    <a:pt x="3721" y="54306"/>
                    <a:pt x="4271" y="53993"/>
                    <a:pt x="4845" y="53774"/>
                  </a:cubicBezTo>
                  <a:cubicBezTo>
                    <a:pt x="5629" y="53454"/>
                    <a:pt x="6440" y="53002"/>
                    <a:pt x="7325" y="53002"/>
                  </a:cubicBezTo>
                  <a:cubicBezTo>
                    <a:pt x="7406" y="53002"/>
                    <a:pt x="7487" y="53006"/>
                    <a:pt x="7569" y="53014"/>
                  </a:cubicBezTo>
                  <a:cubicBezTo>
                    <a:pt x="8202" y="53077"/>
                    <a:pt x="8646" y="53584"/>
                    <a:pt x="9279" y="53647"/>
                  </a:cubicBezTo>
                  <a:cubicBezTo>
                    <a:pt x="9391" y="53659"/>
                    <a:pt x="9501" y="53664"/>
                    <a:pt x="9608" y="53664"/>
                  </a:cubicBezTo>
                  <a:cubicBezTo>
                    <a:pt x="10953" y="53664"/>
                    <a:pt x="11914" y="52776"/>
                    <a:pt x="12794" y="51779"/>
                  </a:cubicBezTo>
                  <a:cubicBezTo>
                    <a:pt x="12921" y="52982"/>
                    <a:pt x="13238" y="53995"/>
                    <a:pt x="13934" y="54629"/>
                  </a:cubicBezTo>
                  <a:cubicBezTo>
                    <a:pt x="13934" y="54661"/>
                    <a:pt x="13934" y="54692"/>
                    <a:pt x="13934" y="54724"/>
                  </a:cubicBezTo>
                  <a:cubicBezTo>
                    <a:pt x="15075" y="57384"/>
                    <a:pt x="17133" y="59189"/>
                    <a:pt x="19508" y="60709"/>
                  </a:cubicBezTo>
                  <a:cubicBezTo>
                    <a:pt x="20718" y="61483"/>
                    <a:pt x="22389" y="62830"/>
                    <a:pt x="23944" y="62830"/>
                  </a:cubicBezTo>
                  <a:cubicBezTo>
                    <a:pt x="24425" y="62830"/>
                    <a:pt x="24894" y="62702"/>
                    <a:pt x="25335" y="62388"/>
                  </a:cubicBezTo>
                  <a:cubicBezTo>
                    <a:pt x="25937" y="61944"/>
                    <a:pt x="26222" y="61121"/>
                    <a:pt x="26792" y="60709"/>
                  </a:cubicBezTo>
                  <a:cubicBezTo>
                    <a:pt x="27837" y="59918"/>
                    <a:pt x="29104" y="59949"/>
                    <a:pt x="30244" y="59506"/>
                  </a:cubicBezTo>
                  <a:cubicBezTo>
                    <a:pt x="31194" y="59157"/>
                    <a:pt x="31922" y="58556"/>
                    <a:pt x="32556" y="57764"/>
                  </a:cubicBezTo>
                  <a:cubicBezTo>
                    <a:pt x="34203" y="55706"/>
                    <a:pt x="35216" y="52665"/>
                    <a:pt x="35501" y="50037"/>
                  </a:cubicBezTo>
                  <a:cubicBezTo>
                    <a:pt x="37432" y="52670"/>
                    <a:pt x="40227" y="55059"/>
                    <a:pt x="43587" y="55059"/>
                  </a:cubicBezTo>
                  <a:cubicBezTo>
                    <a:pt x="43865" y="55059"/>
                    <a:pt x="44147" y="55043"/>
                    <a:pt x="44432" y="55009"/>
                  </a:cubicBezTo>
                  <a:cubicBezTo>
                    <a:pt x="46617" y="54756"/>
                    <a:pt x="49657" y="53520"/>
                    <a:pt x="51557" y="52412"/>
                  </a:cubicBezTo>
                  <a:cubicBezTo>
                    <a:pt x="52349" y="51905"/>
                    <a:pt x="52697" y="51557"/>
                    <a:pt x="52381" y="50575"/>
                  </a:cubicBezTo>
                  <a:cubicBezTo>
                    <a:pt x="51842" y="48738"/>
                    <a:pt x="49815" y="47250"/>
                    <a:pt x="48865" y="45540"/>
                  </a:cubicBezTo>
                  <a:cubicBezTo>
                    <a:pt x="47820" y="43671"/>
                    <a:pt x="47155" y="41676"/>
                    <a:pt x="45952" y="39903"/>
                  </a:cubicBezTo>
                  <a:cubicBezTo>
                    <a:pt x="46649" y="39808"/>
                    <a:pt x="47314" y="39618"/>
                    <a:pt x="48010" y="39333"/>
                  </a:cubicBezTo>
                  <a:cubicBezTo>
                    <a:pt x="49435" y="38763"/>
                    <a:pt x="50766" y="37876"/>
                    <a:pt x="52222" y="37369"/>
                  </a:cubicBezTo>
                  <a:cubicBezTo>
                    <a:pt x="53426" y="36926"/>
                    <a:pt x="54756" y="36768"/>
                    <a:pt x="55928" y="36261"/>
                  </a:cubicBezTo>
                  <a:cubicBezTo>
                    <a:pt x="58239" y="35247"/>
                    <a:pt x="59221" y="33094"/>
                    <a:pt x="58334" y="31226"/>
                  </a:cubicBezTo>
                  <a:cubicBezTo>
                    <a:pt x="58334" y="31162"/>
                    <a:pt x="58303" y="31067"/>
                    <a:pt x="58239" y="31067"/>
                  </a:cubicBezTo>
                  <a:cubicBezTo>
                    <a:pt x="57954" y="30529"/>
                    <a:pt x="57511" y="30054"/>
                    <a:pt x="56941" y="29610"/>
                  </a:cubicBezTo>
                  <a:cubicBezTo>
                    <a:pt x="54883" y="28090"/>
                    <a:pt x="52191" y="28407"/>
                    <a:pt x="49784" y="27964"/>
                  </a:cubicBezTo>
                  <a:cubicBezTo>
                    <a:pt x="47381" y="27507"/>
                    <a:pt x="45183" y="26438"/>
                    <a:pt x="42713" y="26438"/>
                  </a:cubicBezTo>
                  <a:cubicBezTo>
                    <a:pt x="42610" y="26438"/>
                    <a:pt x="42508" y="26440"/>
                    <a:pt x="42405" y="26444"/>
                  </a:cubicBezTo>
                  <a:lnTo>
                    <a:pt x="42342" y="26444"/>
                  </a:lnTo>
                  <a:cubicBezTo>
                    <a:pt x="41993" y="26032"/>
                    <a:pt x="41613" y="25620"/>
                    <a:pt x="41201" y="25272"/>
                  </a:cubicBezTo>
                  <a:cubicBezTo>
                    <a:pt x="39871" y="24195"/>
                    <a:pt x="38256" y="23562"/>
                    <a:pt x="36768" y="22770"/>
                  </a:cubicBezTo>
                  <a:cubicBezTo>
                    <a:pt x="35754" y="22232"/>
                    <a:pt x="34773" y="21408"/>
                    <a:pt x="33728" y="20901"/>
                  </a:cubicBezTo>
                  <a:cubicBezTo>
                    <a:pt x="33728" y="20870"/>
                    <a:pt x="33696" y="20838"/>
                    <a:pt x="33696" y="20806"/>
                  </a:cubicBezTo>
                  <a:cubicBezTo>
                    <a:pt x="32081" y="18241"/>
                    <a:pt x="33316" y="15074"/>
                    <a:pt x="33918" y="12383"/>
                  </a:cubicBezTo>
                  <a:cubicBezTo>
                    <a:pt x="34456" y="9944"/>
                    <a:pt x="34994" y="7537"/>
                    <a:pt x="35533" y="5130"/>
                  </a:cubicBezTo>
                  <a:cubicBezTo>
                    <a:pt x="35913" y="3420"/>
                    <a:pt x="36293" y="1710"/>
                    <a:pt x="36704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5042908" y="-226531"/>
              <a:ext cx="734036" cy="523277"/>
            </a:xfrm>
            <a:custGeom>
              <a:rect b="b" l="l" r="r" t="t"/>
              <a:pathLst>
                <a:path extrusionOk="0" h="16188" w="22708">
                  <a:moveTo>
                    <a:pt x="0" y="0"/>
                  </a:moveTo>
                  <a:cubicBezTo>
                    <a:pt x="1330" y="950"/>
                    <a:pt x="2661" y="1868"/>
                    <a:pt x="4371" y="1995"/>
                  </a:cubicBezTo>
                  <a:cubicBezTo>
                    <a:pt x="4371" y="2027"/>
                    <a:pt x="4371" y="2027"/>
                    <a:pt x="4371" y="2027"/>
                  </a:cubicBezTo>
                  <a:cubicBezTo>
                    <a:pt x="3927" y="3959"/>
                    <a:pt x="5352" y="5510"/>
                    <a:pt x="6967" y="6365"/>
                  </a:cubicBezTo>
                  <a:cubicBezTo>
                    <a:pt x="8013" y="6935"/>
                    <a:pt x="9089" y="6872"/>
                    <a:pt x="10198" y="7126"/>
                  </a:cubicBezTo>
                  <a:cubicBezTo>
                    <a:pt x="11591" y="7442"/>
                    <a:pt x="12795" y="8076"/>
                    <a:pt x="13966" y="8836"/>
                  </a:cubicBezTo>
                  <a:cubicBezTo>
                    <a:pt x="14030" y="9184"/>
                    <a:pt x="14061" y="9501"/>
                    <a:pt x="14125" y="9849"/>
                  </a:cubicBezTo>
                  <a:cubicBezTo>
                    <a:pt x="14283" y="10641"/>
                    <a:pt x="14505" y="11274"/>
                    <a:pt x="15075" y="11844"/>
                  </a:cubicBezTo>
                  <a:cubicBezTo>
                    <a:pt x="15455" y="12161"/>
                    <a:pt x="15930" y="12288"/>
                    <a:pt x="16310" y="12541"/>
                  </a:cubicBezTo>
                  <a:cubicBezTo>
                    <a:pt x="17703" y="13491"/>
                    <a:pt x="18368" y="14346"/>
                    <a:pt x="18748" y="15866"/>
                  </a:cubicBezTo>
                  <a:cubicBezTo>
                    <a:pt x="18717" y="15929"/>
                    <a:pt x="18748" y="15993"/>
                    <a:pt x="18780" y="16024"/>
                  </a:cubicBezTo>
                  <a:cubicBezTo>
                    <a:pt x="18780" y="16056"/>
                    <a:pt x="18780" y="16056"/>
                    <a:pt x="18780" y="16056"/>
                  </a:cubicBezTo>
                  <a:cubicBezTo>
                    <a:pt x="18810" y="16147"/>
                    <a:pt x="18891" y="16187"/>
                    <a:pt x="18967" y="16187"/>
                  </a:cubicBezTo>
                  <a:cubicBezTo>
                    <a:pt x="19051" y="16187"/>
                    <a:pt x="19128" y="16139"/>
                    <a:pt x="19128" y="16056"/>
                  </a:cubicBezTo>
                  <a:cubicBezTo>
                    <a:pt x="19160" y="16056"/>
                    <a:pt x="19160" y="16024"/>
                    <a:pt x="19160" y="16024"/>
                  </a:cubicBezTo>
                  <a:cubicBezTo>
                    <a:pt x="21757" y="11971"/>
                    <a:pt x="22707" y="6492"/>
                    <a:pt x="19318" y="2597"/>
                  </a:cubicBezTo>
                  <a:cubicBezTo>
                    <a:pt x="18052" y="1172"/>
                    <a:pt x="16373" y="348"/>
                    <a:pt x="14536" y="0"/>
                  </a:cubicBezTo>
                  <a:lnTo>
                    <a:pt x="9691" y="0"/>
                  </a:lnTo>
                  <a:cubicBezTo>
                    <a:pt x="7918" y="317"/>
                    <a:pt x="6239" y="887"/>
                    <a:pt x="4814" y="1678"/>
                  </a:cubicBezTo>
                  <a:cubicBezTo>
                    <a:pt x="4782" y="1615"/>
                    <a:pt x="4719" y="1552"/>
                    <a:pt x="4592" y="1520"/>
                  </a:cubicBezTo>
                  <a:cubicBezTo>
                    <a:pt x="3167" y="1457"/>
                    <a:pt x="2090" y="792"/>
                    <a:pt x="1045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417567" y="925241"/>
              <a:ext cx="179210" cy="726666"/>
            </a:xfrm>
            <a:custGeom>
              <a:rect b="b" l="l" r="r" t="t"/>
              <a:pathLst>
                <a:path extrusionOk="0" h="22480" w="5544">
                  <a:moveTo>
                    <a:pt x="5245" y="1"/>
                  </a:moveTo>
                  <a:cubicBezTo>
                    <a:pt x="5183" y="1"/>
                    <a:pt x="5120" y="28"/>
                    <a:pt x="5074" y="93"/>
                  </a:cubicBezTo>
                  <a:cubicBezTo>
                    <a:pt x="3174" y="3228"/>
                    <a:pt x="1907" y="6648"/>
                    <a:pt x="1400" y="10290"/>
                  </a:cubicBezTo>
                  <a:cubicBezTo>
                    <a:pt x="830" y="14344"/>
                    <a:pt x="1242" y="18365"/>
                    <a:pt x="39" y="22324"/>
                  </a:cubicBezTo>
                  <a:cubicBezTo>
                    <a:pt x="1" y="22418"/>
                    <a:pt x="76" y="22479"/>
                    <a:pt x="156" y="22479"/>
                  </a:cubicBezTo>
                  <a:cubicBezTo>
                    <a:pt x="210" y="22479"/>
                    <a:pt x="266" y="22451"/>
                    <a:pt x="292" y="22387"/>
                  </a:cubicBezTo>
                  <a:cubicBezTo>
                    <a:pt x="1559" y="19126"/>
                    <a:pt x="1400" y="15642"/>
                    <a:pt x="1654" y="12222"/>
                  </a:cubicBezTo>
                  <a:cubicBezTo>
                    <a:pt x="1970" y="7946"/>
                    <a:pt x="3269" y="4019"/>
                    <a:pt x="5454" y="314"/>
                  </a:cubicBezTo>
                  <a:cubicBezTo>
                    <a:pt x="5544" y="157"/>
                    <a:pt x="5396" y="1"/>
                    <a:pt x="5245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7188961" y="1474426"/>
              <a:ext cx="255626" cy="103893"/>
            </a:xfrm>
            <a:custGeom>
              <a:rect b="b" l="l" r="r" t="t"/>
              <a:pathLst>
                <a:path extrusionOk="0" h="3214" w="7908">
                  <a:moveTo>
                    <a:pt x="117" y="0"/>
                  </a:moveTo>
                  <a:cubicBezTo>
                    <a:pt x="59" y="0"/>
                    <a:pt x="1" y="120"/>
                    <a:pt x="54" y="173"/>
                  </a:cubicBezTo>
                  <a:cubicBezTo>
                    <a:pt x="2239" y="1978"/>
                    <a:pt x="4963" y="3118"/>
                    <a:pt x="7781" y="3213"/>
                  </a:cubicBezTo>
                  <a:cubicBezTo>
                    <a:pt x="7876" y="3213"/>
                    <a:pt x="7908" y="3055"/>
                    <a:pt x="7813" y="3023"/>
                  </a:cubicBezTo>
                  <a:cubicBezTo>
                    <a:pt x="4994" y="2612"/>
                    <a:pt x="2461" y="1693"/>
                    <a:pt x="149" y="15"/>
                  </a:cubicBezTo>
                  <a:cubicBezTo>
                    <a:pt x="139" y="4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6837804" y="1023189"/>
              <a:ext cx="286884" cy="422100"/>
            </a:xfrm>
            <a:custGeom>
              <a:rect b="b" l="l" r="r" t="t"/>
              <a:pathLst>
                <a:path extrusionOk="0" h="13058" w="8875"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2366" y="4821"/>
                    <a:pt x="4932" y="9382"/>
                    <a:pt x="8700" y="13024"/>
                  </a:cubicBezTo>
                  <a:cubicBezTo>
                    <a:pt x="8724" y="13047"/>
                    <a:pt x="8748" y="13057"/>
                    <a:pt x="8769" y="13057"/>
                  </a:cubicBezTo>
                  <a:cubicBezTo>
                    <a:pt x="8833" y="13057"/>
                    <a:pt x="8874" y="12968"/>
                    <a:pt x="8827" y="12897"/>
                  </a:cubicBezTo>
                  <a:cubicBezTo>
                    <a:pt x="5122" y="9192"/>
                    <a:pt x="2715" y="4600"/>
                    <a:pt x="181" y="39"/>
                  </a:cubicBezTo>
                  <a:cubicBezTo>
                    <a:pt x="163" y="12"/>
                    <a:pt x="139" y="0"/>
                    <a:pt x="11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6825230" y="1095696"/>
              <a:ext cx="82623" cy="188649"/>
            </a:xfrm>
            <a:custGeom>
              <a:rect b="b" l="l" r="r" t="t"/>
              <a:pathLst>
                <a:path extrusionOk="0" h="5836" w="2556">
                  <a:moveTo>
                    <a:pt x="36" y="0"/>
                  </a:moveTo>
                  <a:cubicBezTo>
                    <a:pt x="16" y="0"/>
                    <a:pt x="0" y="22"/>
                    <a:pt x="0" y="45"/>
                  </a:cubicBezTo>
                  <a:cubicBezTo>
                    <a:pt x="602" y="2040"/>
                    <a:pt x="1394" y="3972"/>
                    <a:pt x="2439" y="5809"/>
                  </a:cubicBezTo>
                  <a:cubicBezTo>
                    <a:pt x="2448" y="5828"/>
                    <a:pt x="2464" y="5836"/>
                    <a:pt x="2481" y="5836"/>
                  </a:cubicBezTo>
                  <a:cubicBezTo>
                    <a:pt x="2517" y="5836"/>
                    <a:pt x="2556" y="5799"/>
                    <a:pt x="2534" y="5777"/>
                  </a:cubicBezTo>
                  <a:cubicBezTo>
                    <a:pt x="1520" y="3908"/>
                    <a:pt x="665" y="2008"/>
                    <a:pt x="63" y="13"/>
                  </a:cubicBezTo>
                  <a:cubicBezTo>
                    <a:pt x="54" y="4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6895118" y="1001498"/>
              <a:ext cx="122415" cy="181925"/>
            </a:xfrm>
            <a:custGeom>
              <a:rect b="b" l="l" r="r" t="t"/>
              <a:pathLst>
                <a:path extrusionOk="0" h="5628" w="3787">
                  <a:moveTo>
                    <a:pt x="54" y="1"/>
                  </a:moveTo>
                  <a:cubicBezTo>
                    <a:pt x="26" y="1"/>
                    <a:pt x="1" y="23"/>
                    <a:pt x="23" y="45"/>
                  </a:cubicBezTo>
                  <a:cubicBezTo>
                    <a:pt x="973" y="2072"/>
                    <a:pt x="2145" y="3972"/>
                    <a:pt x="3665" y="5619"/>
                  </a:cubicBezTo>
                  <a:cubicBezTo>
                    <a:pt x="3671" y="5625"/>
                    <a:pt x="3679" y="5627"/>
                    <a:pt x="3688" y="5627"/>
                  </a:cubicBezTo>
                  <a:cubicBezTo>
                    <a:pt x="3728" y="5627"/>
                    <a:pt x="3786" y="5576"/>
                    <a:pt x="3760" y="5524"/>
                  </a:cubicBezTo>
                  <a:cubicBezTo>
                    <a:pt x="2367" y="3751"/>
                    <a:pt x="1132" y="2009"/>
                    <a:pt x="87" y="14"/>
                  </a:cubicBezTo>
                  <a:cubicBezTo>
                    <a:pt x="77" y="4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28348" y="984107"/>
              <a:ext cx="83657" cy="216965"/>
            </a:xfrm>
            <a:custGeom>
              <a:rect b="b" l="l" r="r" t="t"/>
              <a:pathLst>
                <a:path extrusionOk="0" h="6712" w="2588">
                  <a:moveTo>
                    <a:pt x="2560" y="0"/>
                  </a:moveTo>
                  <a:cubicBezTo>
                    <a:pt x="2552" y="0"/>
                    <a:pt x="2543" y="4"/>
                    <a:pt x="2534" y="13"/>
                  </a:cubicBezTo>
                  <a:cubicBezTo>
                    <a:pt x="1014" y="1850"/>
                    <a:pt x="0" y="4225"/>
                    <a:pt x="95" y="6664"/>
                  </a:cubicBezTo>
                  <a:cubicBezTo>
                    <a:pt x="111" y="6695"/>
                    <a:pt x="143" y="6711"/>
                    <a:pt x="170" y="6711"/>
                  </a:cubicBezTo>
                  <a:cubicBezTo>
                    <a:pt x="198" y="6711"/>
                    <a:pt x="222" y="6695"/>
                    <a:pt x="222" y="6664"/>
                  </a:cubicBezTo>
                  <a:cubicBezTo>
                    <a:pt x="380" y="4225"/>
                    <a:pt x="1014" y="1977"/>
                    <a:pt x="2565" y="45"/>
                  </a:cubicBezTo>
                  <a:cubicBezTo>
                    <a:pt x="2588" y="23"/>
                    <a:pt x="2578" y="0"/>
                    <a:pt x="25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6606125" y="1018825"/>
              <a:ext cx="104474" cy="464090"/>
            </a:xfrm>
            <a:custGeom>
              <a:rect b="b" l="l" r="r" t="t"/>
              <a:pathLst>
                <a:path extrusionOk="0" h="14357" w="3232">
                  <a:moveTo>
                    <a:pt x="1022" y="0"/>
                  </a:moveTo>
                  <a:cubicBezTo>
                    <a:pt x="999" y="0"/>
                    <a:pt x="967" y="16"/>
                    <a:pt x="951" y="48"/>
                  </a:cubicBezTo>
                  <a:cubicBezTo>
                    <a:pt x="1" y="4861"/>
                    <a:pt x="2851" y="9453"/>
                    <a:pt x="1489" y="14267"/>
                  </a:cubicBezTo>
                  <a:cubicBezTo>
                    <a:pt x="1471" y="14322"/>
                    <a:pt x="1517" y="14356"/>
                    <a:pt x="1565" y="14356"/>
                  </a:cubicBezTo>
                  <a:cubicBezTo>
                    <a:pt x="1599" y="14356"/>
                    <a:pt x="1634" y="14339"/>
                    <a:pt x="1648" y="14299"/>
                  </a:cubicBezTo>
                  <a:cubicBezTo>
                    <a:pt x="3231" y="9580"/>
                    <a:pt x="191" y="4861"/>
                    <a:pt x="1046" y="48"/>
                  </a:cubicBezTo>
                  <a:cubicBezTo>
                    <a:pt x="1062" y="16"/>
                    <a:pt x="1046" y="0"/>
                    <a:pt x="1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6447146" y="941307"/>
              <a:ext cx="96425" cy="110293"/>
            </a:xfrm>
            <a:custGeom>
              <a:rect b="b" l="l" r="r" t="t"/>
              <a:pathLst>
                <a:path extrusionOk="0" h="3412" w="2983">
                  <a:moveTo>
                    <a:pt x="2887" y="1"/>
                  </a:moveTo>
                  <a:cubicBezTo>
                    <a:pt x="2878" y="1"/>
                    <a:pt x="2869" y="3"/>
                    <a:pt x="2860" y="7"/>
                  </a:cubicBezTo>
                  <a:cubicBezTo>
                    <a:pt x="1625" y="831"/>
                    <a:pt x="675" y="1971"/>
                    <a:pt x="42" y="3301"/>
                  </a:cubicBezTo>
                  <a:cubicBezTo>
                    <a:pt x="1" y="3363"/>
                    <a:pt x="53" y="3411"/>
                    <a:pt x="113" y="3411"/>
                  </a:cubicBezTo>
                  <a:cubicBezTo>
                    <a:pt x="145" y="3411"/>
                    <a:pt x="178" y="3397"/>
                    <a:pt x="200" y="3364"/>
                  </a:cubicBezTo>
                  <a:cubicBezTo>
                    <a:pt x="865" y="2066"/>
                    <a:pt x="1784" y="1021"/>
                    <a:pt x="2955" y="102"/>
                  </a:cubicBezTo>
                  <a:cubicBezTo>
                    <a:pt x="2983" y="75"/>
                    <a:pt x="2940" y="1"/>
                    <a:pt x="288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6816017" y="1379938"/>
              <a:ext cx="19460" cy="114527"/>
            </a:xfrm>
            <a:custGeom>
              <a:rect b="b" l="l" r="r" t="t"/>
              <a:pathLst>
                <a:path extrusionOk="0" h="3543" w="602">
                  <a:moveTo>
                    <a:pt x="32" y="0"/>
                  </a:moveTo>
                  <a:cubicBezTo>
                    <a:pt x="16" y="0"/>
                    <a:pt x="0" y="8"/>
                    <a:pt x="0" y="24"/>
                  </a:cubicBezTo>
                  <a:cubicBezTo>
                    <a:pt x="0" y="1228"/>
                    <a:pt x="158" y="2368"/>
                    <a:pt x="475" y="3508"/>
                  </a:cubicBezTo>
                  <a:cubicBezTo>
                    <a:pt x="487" y="3532"/>
                    <a:pt x="509" y="3542"/>
                    <a:pt x="530" y="3542"/>
                  </a:cubicBezTo>
                  <a:cubicBezTo>
                    <a:pt x="566" y="3542"/>
                    <a:pt x="602" y="3515"/>
                    <a:pt x="602" y="3476"/>
                  </a:cubicBezTo>
                  <a:cubicBezTo>
                    <a:pt x="317" y="2336"/>
                    <a:pt x="158" y="1196"/>
                    <a:pt x="63" y="24"/>
                  </a:cubicBezTo>
                  <a:cubicBezTo>
                    <a:pt x="63" y="8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6811329" y="1260752"/>
              <a:ext cx="67139" cy="176365"/>
            </a:xfrm>
            <a:custGeom>
              <a:rect b="b" l="l" r="r" t="t"/>
              <a:pathLst>
                <a:path extrusionOk="0" h="5456" w="2077">
                  <a:moveTo>
                    <a:pt x="34" y="1"/>
                  </a:moveTo>
                  <a:cubicBezTo>
                    <a:pt x="14" y="1"/>
                    <a:pt x="0" y="19"/>
                    <a:pt x="18" y="38"/>
                  </a:cubicBezTo>
                  <a:cubicBezTo>
                    <a:pt x="557" y="1874"/>
                    <a:pt x="1222" y="3679"/>
                    <a:pt x="1982" y="5421"/>
                  </a:cubicBezTo>
                  <a:cubicBezTo>
                    <a:pt x="1982" y="5445"/>
                    <a:pt x="1996" y="5456"/>
                    <a:pt x="2013" y="5456"/>
                  </a:cubicBezTo>
                  <a:cubicBezTo>
                    <a:pt x="2041" y="5456"/>
                    <a:pt x="2077" y="5429"/>
                    <a:pt x="2077" y="5390"/>
                  </a:cubicBezTo>
                  <a:cubicBezTo>
                    <a:pt x="1349" y="3616"/>
                    <a:pt x="684" y="1843"/>
                    <a:pt x="82" y="38"/>
                  </a:cubicBezTo>
                  <a:cubicBezTo>
                    <a:pt x="68" y="11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6764812" y="606702"/>
              <a:ext cx="89088" cy="18522"/>
            </a:xfrm>
            <a:custGeom>
              <a:rect b="b" l="l" r="r" t="t"/>
              <a:pathLst>
                <a:path extrusionOk="0" h="573" w="2756">
                  <a:moveTo>
                    <a:pt x="2615" y="0"/>
                  </a:moveTo>
                  <a:cubicBezTo>
                    <a:pt x="1746" y="0"/>
                    <a:pt x="905" y="270"/>
                    <a:pt x="64" y="541"/>
                  </a:cubicBezTo>
                  <a:cubicBezTo>
                    <a:pt x="39" y="541"/>
                    <a:pt x="34" y="561"/>
                    <a:pt x="16" y="569"/>
                  </a:cubicBezTo>
                  <a:lnTo>
                    <a:pt x="16" y="569"/>
                  </a:lnTo>
                  <a:lnTo>
                    <a:pt x="2756" y="2"/>
                  </a:lnTo>
                  <a:cubicBezTo>
                    <a:pt x="2709" y="1"/>
                    <a:pt x="2662" y="0"/>
                    <a:pt x="2615" y="0"/>
                  </a:cubicBezTo>
                  <a:close/>
                  <a:moveTo>
                    <a:pt x="16" y="569"/>
                  </a:moveTo>
                  <a:lnTo>
                    <a:pt x="1" y="573"/>
                  </a:lnTo>
                  <a:cubicBezTo>
                    <a:pt x="7" y="573"/>
                    <a:pt x="12" y="571"/>
                    <a:pt x="16" y="569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6084643" y="1111794"/>
              <a:ext cx="84918" cy="102923"/>
            </a:xfrm>
            <a:custGeom>
              <a:rect b="b" l="l" r="r" t="t"/>
              <a:pathLst>
                <a:path extrusionOk="0" h="3184" w="2627">
                  <a:moveTo>
                    <a:pt x="2546" y="1"/>
                  </a:moveTo>
                  <a:cubicBezTo>
                    <a:pt x="2534" y="1"/>
                    <a:pt x="2523" y="7"/>
                    <a:pt x="2515" y="22"/>
                  </a:cubicBezTo>
                  <a:cubicBezTo>
                    <a:pt x="1534" y="909"/>
                    <a:pt x="678" y="1922"/>
                    <a:pt x="45" y="3094"/>
                  </a:cubicBezTo>
                  <a:cubicBezTo>
                    <a:pt x="0" y="3139"/>
                    <a:pt x="51" y="3183"/>
                    <a:pt x="95" y="3183"/>
                  </a:cubicBezTo>
                  <a:cubicBezTo>
                    <a:pt x="113" y="3183"/>
                    <a:pt x="131" y="3176"/>
                    <a:pt x="140" y="3157"/>
                  </a:cubicBezTo>
                  <a:cubicBezTo>
                    <a:pt x="837" y="2017"/>
                    <a:pt x="1629" y="1004"/>
                    <a:pt x="2579" y="85"/>
                  </a:cubicBezTo>
                  <a:cubicBezTo>
                    <a:pt x="2627" y="61"/>
                    <a:pt x="2583" y="1"/>
                    <a:pt x="254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6172084" y="1236992"/>
              <a:ext cx="19201" cy="43154"/>
            </a:xfrm>
            <a:custGeom>
              <a:rect b="b" l="l" r="r" t="t"/>
              <a:pathLst>
                <a:path extrusionOk="0" h="1335" w="594">
                  <a:moveTo>
                    <a:pt x="511" y="0"/>
                  </a:moveTo>
                  <a:cubicBezTo>
                    <a:pt x="497" y="0"/>
                    <a:pt x="484" y="4"/>
                    <a:pt x="475" y="13"/>
                  </a:cubicBezTo>
                  <a:cubicBezTo>
                    <a:pt x="222" y="393"/>
                    <a:pt x="32" y="836"/>
                    <a:pt x="0" y="1311"/>
                  </a:cubicBezTo>
                  <a:cubicBezTo>
                    <a:pt x="0" y="1327"/>
                    <a:pt x="24" y="1335"/>
                    <a:pt x="48" y="1335"/>
                  </a:cubicBezTo>
                  <a:cubicBezTo>
                    <a:pt x="72" y="1335"/>
                    <a:pt x="95" y="1327"/>
                    <a:pt x="95" y="1311"/>
                  </a:cubicBezTo>
                  <a:cubicBezTo>
                    <a:pt x="159" y="868"/>
                    <a:pt x="285" y="424"/>
                    <a:pt x="570" y="76"/>
                  </a:cubicBezTo>
                  <a:cubicBezTo>
                    <a:pt x="594" y="29"/>
                    <a:pt x="549" y="0"/>
                    <a:pt x="5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6055646" y="933161"/>
              <a:ext cx="374194" cy="208432"/>
            </a:xfrm>
            <a:custGeom>
              <a:rect b="b" l="l" r="r" t="t"/>
              <a:pathLst>
                <a:path extrusionOk="0" h="6448" w="11576">
                  <a:moveTo>
                    <a:pt x="11507" y="1"/>
                  </a:moveTo>
                  <a:cubicBezTo>
                    <a:pt x="11501" y="1"/>
                    <a:pt x="11495" y="2"/>
                    <a:pt x="11488" y="6"/>
                  </a:cubicBezTo>
                  <a:cubicBezTo>
                    <a:pt x="7371" y="1209"/>
                    <a:pt x="2716" y="2824"/>
                    <a:pt x="24" y="6371"/>
                  </a:cubicBezTo>
                  <a:cubicBezTo>
                    <a:pt x="0" y="6418"/>
                    <a:pt x="45" y="6447"/>
                    <a:pt x="83" y="6447"/>
                  </a:cubicBezTo>
                  <a:cubicBezTo>
                    <a:pt x="97" y="6447"/>
                    <a:pt x="110" y="6443"/>
                    <a:pt x="119" y="6435"/>
                  </a:cubicBezTo>
                  <a:cubicBezTo>
                    <a:pt x="2842" y="3046"/>
                    <a:pt x="7498" y="1399"/>
                    <a:pt x="11520" y="133"/>
                  </a:cubicBezTo>
                  <a:cubicBezTo>
                    <a:pt x="11576" y="104"/>
                    <a:pt x="11557" y="1"/>
                    <a:pt x="115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989120" y="1172470"/>
              <a:ext cx="38337" cy="54112"/>
            </a:xfrm>
            <a:custGeom>
              <a:rect b="b" l="l" r="r" t="t"/>
              <a:pathLst>
                <a:path extrusionOk="0" h="1674" w="1186">
                  <a:moveTo>
                    <a:pt x="1133" y="0"/>
                  </a:moveTo>
                  <a:cubicBezTo>
                    <a:pt x="1121" y="0"/>
                    <a:pt x="1109" y="4"/>
                    <a:pt x="1100" y="13"/>
                  </a:cubicBezTo>
                  <a:cubicBezTo>
                    <a:pt x="847" y="615"/>
                    <a:pt x="467" y="1153"/>
                    <a:pt x="23" y="1628"/>
                  </a:cubicBezTo>
                  <a:cubicBezTo>
                    <a:pt x="1" y="1651"/>
                    <a:pt x="26" y="1673"/>
                    <a:pt x="54" y="1673"/>
                  </a:cubicBezTo>
                  <a:cubicBezTo>
                    <a:pt x="65" y="1673"/>
                    <a:pt x="77" y="1669"/>
                    <a:pt x="87" y="1660"/>
                  </a:cubicBezTo>
                  <a:cubicBezTo>
                    <a:pt x="562" y="1217"/>
                    <a:pt x="910" y="647"/>
                    <a:pt x="1163" y="45"/>
                  </a:cubicBezTo>
                  <a:cubicBezTo>
                    <a:pt x="1186" y="23"/>
                    <a:pt x="1161" y="0"/>
                    <a:pt x="113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6151848" y="1039610"/>
              <a:ext cx="165342" cy="151378"/>
            </a:xfrm>
            <a:custGeom>
              <a:rect b="b" l="l" r="r" t="t"/>
              <a:pathLst>
                <a:path extrusionOk="0" h="4683" w="5115">
                  <a:moveTo>
                    <a:pt x="5022" y="0"/>
                  </a:moveTo>
                  <a:cubicBezTo>
                    <a:pt x="5014" y="0"/>
                    <a:pt x="5005" y="2"/>
                    <a:pt x="4997" y="6"/>
                  </a:cubicBezTo>
                  <a:cubicBezTo>
                    <a:pt x="3160" y="1337"/>
                    <a:pt x="1481" y="2857"/>
                    <a:pt x="25" y="4567"/>
                  </a:cubicBezTo>
                  <a:cubicBezTo>
                    <a:pt x="0" y="4615"/>
                    <a:pt x="32" y="4683"/>
                    <a:pt x="77" y="4683"/>
                  </a:cubicBezTo>
                  <a:cubicBezTo>
                    <a:pt x="90" y="4683"/>
                    <a:pt x="105" y="4676"/>
                    <a:pt x="120" y="4662"/>
                  </a:cubicBezTo>
                  <a:cubicBezTo>
                    <a:pt x="1640" y="3015"/>
                    <a:pt x="3286" y="1495"/>
                    <a:pt x="5060" y="133"/>
                  </a:cubicBezTo>
                  <a:cubicBezTo>
                    <a:pt x="5115" y="78"/>
                    <a:pt x="5075" y="0"/>
                    <a:pt x="5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5982040" y="968138"/>
              <a:ext cx="269914" cy="180470"/>
            </a:xfrm>
            <a:custGeom>
              <a:rect b="b" l="l" r="r" t="t"/>
              <a:pathLst>
                <a:path extrusionOk="0" h="5583" w="8350">
                  <a:moveTo>
                    <a:pt x="8254" y="1"/>
                  </a:moveTo>
                  <a:cubicBezTo>
                    <a:pt x="4993" y="919"/>
                    <a:pt x="2142" y="2819"/>
                    <a:pt x="52" y="5479"/>
                  </a:cubicBezTo>
                  <a:cubicBezTo>
                    <a:pt x="0" y="5531"/>
                    <a:pt x="54" y="5583"/>
                    <a:pt x="93" y="5583"/>
                  </a:cubicBezTo>
                  <a:cubicBezTo>
                    <a:pt x="102" y="5583"/>
                    <a:pt x="110" y="5580"/>
                    <a:pt x="116" y="5574"/>
                  </a:cubicBezTo>
                  <a:cubicBezTo>
                    <a:pt x="2396" y="3009"/>
                    <a:pt x="5056" y="1236"/>
                    <a:pt x="8286" y="127"/>
                  </a:cubicBezTo>
                  <a:cubicBezTo>
                    <a:pt x="8349" y="96"/>
                    <a:pt x="8318" y="1"/>
                    <a:pt x="8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7336076" y="8899"/>
              <a:ext cx="3103" cy="8986"/>
            </a:xfrm>
            <a:custGeom>
              <a:rect b="b" l="l" r="r" t="t"/>
              <a:pathLst>
                <a:path extrusionOk="0" h="278" w="96">
                  <a:moveTo>
                    <a:pt x="32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96"/>
                    <a:pt x="32" y="191"/>
                    <a:pt x="63" y="254"/>
                  </a:cubicBezTo>
                  <a:cubicBezTo>
                    <a:pt x="63" y="270"/>
                    <a:pt x="71" y="278"/>
                    <a:pt x="79" y="278"/>
                  </a:cubicBezTo>
                  <a:cubicBezTo>
                    <a:pt x="87" y="278"/>
                    <a:pt x="95" y="270"/>
                    <a:pt x="95" y="254"/>
                  </a:cubicBezTo>
                  <a:cubicBezTo>
                    <a:pt x="95" y="191"/>
                    <a:pt x="63" y="9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837513" y="-226531"/>
              <a:ext cx="900865" cy="2442024"/>
            </a:xfrm>
            <a:custGeom>
              <a:rect b="b" l="l" r="r" t="t"/>
              <a:pathLst>
                <a:path extrusionOk="0" h="75546" w="27869">
                  <a:moveTo>
                    <a:pt x="27141" y="0"/>
                  </a:moveTo>
                  <a:cubicBezTo>
                    <a:pt x="26064" y="3579"/>
                    <a:pt x="24385" y="7126"/>
                    <a:pt x="22960" y="10197"/>
                  </a:cubicBezTo>
                  <a:cubicBezTo>
                    <a:pt x="17957" y="20933"/>
                    <a:pt x="7221" y="28027"/>
                    <a:pt x="2945" y="39079"/>
                  </a:cubicBezTo>
                  <a:cubicBezTo>
                    <a:pt x="2860" y="39271"/>
                    <a:pt x="3004" y="39434"/>
                    <a:pt x="3155" y="39434"/>
                  </a:cubicBezTo>
                  <a:cubicBezTo>
                    <a:pt x="3229" y="39434"/>
                    <a:pt x="3305" y="39395"/>
                    <a:pt x="3357" y="39301"/>
                  </a:cubicBezTo>
                  <a:cubicBezTo>
                    <a:pt x="7949" y="30212"/>
                    <a:pt x="15360" y="23308"/>
                    <a:pt x="20838" y="14948"/>
                  </a:cubicBezTo>
                  <a:lnTo>
                    <a:pt x="20838" y="14948"/>
                  </a:lnTo>
                  <a:cubicBezTo>
                    <a:pt x="19825" y="17513"/>
                    <a:pt x="19255" y="20268"/>
                    <a:pt x="18558" y="23023"/>
                  </a:cubicBezTo>
                  <a:cubicBezTo>
                    <a:pt x="17355" y="27710"/>
                    <a:pt x="14505" y="32207"/>
                    <a:pt x="14473" y="37148"/>
                  </a:cubicBezTo>
                  <a:cubicBezTo>
                    <a:pt x="14346" y="37211"/>
                    <a:pt x="14315" y="37338"/>
                    <a:pt x="14378" y="37464"/>
                  </a:cubicBezTo>
                  <a:cubicBezTo>
                    <a:pt x="9976" y="41930"/>
                    <a:pt x="3579" y="46743"/>
                    <a:pt x="3579" y="53615"/>
                  </a:cubicBezTo>
                  <a:cubicBezTo>
                    <a:pt x="3610" y="56941"/>
                    <a:pt x="5131" y="60076"/>
                    <a:pt x="5321" y="63401"/>
                  </a:cubicBezTo>
                  <a:cubicBezTo>
                    <a:pt x="5574" y="67803"/>
                    <a:pt x="3674" y="71857"/>
                    <a:pt x="349" y="74675"/>
                  </a:cubicBezTo>
                  <a:cubicBezTo>
                    <a:pt x="64" y="74675"/>
                    <a:pt x="0" y="75150"/>
                    <a:pt x="317" y="75214"/>
                  </a:cubicBezTo>
                  <a:cubicBezTo>
                    <a:pt x="1287" y="75439"/>
                    <a:pt x="2254" y="75545"/>
                    <a:pt x="3210" y="75545"/>
                  </a:cubicBezTo>
                  <a:cubicBezTo>
                    <a:pt x="11128" y="75545"/>
                    <a:pt x="18362" y="68283"/>
                    <a:pt x="20933" y="61248"/>
                  </a:cubicBezTo>
                  <a:cubicBezTo>
                    <a:pt x="23974" y="52792"/>
                    <a:pt x="21345" y="43418"/>
                    <a:pt x="14885" y="37338"/>
                  </a:cubicBezTo>
                  <a:cubicBezTo>
                    <a:pt x="14916" y="37306"/>
                    <a:pt x="14948" y="37274"/>
                    <a:pt x="14948" y="37211"/>
                  </a:cubicBezTo>
                  <a:cubicBezTo>
                    <a:pt x="15265" y="32429"/>
                    <a:pt x="17798" y="28217"/>
                    <a:pt x="19002" y="23625"/>
                  </a:cubicBezTo>
                  <a:cubicBezTo>
                    <a:pt x="20173" y="19096"/>
                    <a:pt x="20933" y="14441"/>
                    <a:pt x="23657" y="10514"/>
                  </a:cubicBezTo>
                  <a:cubicBezTo>
                    <a:pt x="23689" y="10419"/>
                    <a:pt x="23625" y="10356"/>
                    <a:pt x="23562" y="10356"/>
                  </a:cubicBezTo>
                  <a:cubicBezTo>
                    <a:pt x="24100" y="9311"/>
                    <a:pt x="24607" y="8234"/>
                    <a:pt x="25050" y="7126"/>
                  </a:cubicBezTo>
                  <a:cubicBezTo>
                    <a:pt x="26000" y="4845"/>
                    <a:pt x="27077" y="2439"/>
                    <a:pt x="27869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7810039" y="-226531"/>
              <a:ext cx="1333923" cy="1629309"/>
            </a:xfrm>
            <a:custGeom>
              <a:rect b="b" l="l" r="r" t="t"/>
              <a:pathLst>
                <a:path extrusionOk="0" h="50404" w="41266">
                  <a:moveTo>
                    <a:pt x="1" y="0"/>
                  </a:moveTo>
                  <a:cubicBezTo>
                    <a:pt x="507" y="2660"/>
                    <a:pt x="1078" y="5289"/>
                    <a:pt x="2059" y="7854"/>
                  </a:cubicBezTo>
                  <a:cubicBezTo>
                    <a:pt x="2978" y="10229"/>
                    <a:pt x="4118" y="12509"/>
                    <a:pt x="5448" y="14663"/>
                  </a:cubicBezTo>
                  <a:cubicBezTo>
                    <a:pt x="5393" y="14630"/>
                    <a:pt x="5331" y="14612"/>
                    <a:pt x="5272" y="14612"/>
                  </a:cubicBezTo>
                  <a:cubicBezTo>
                    <a:pt x="5159" y="14612"/>
                    <a:pt x="5057" y="14676"/>
                    <a:pt x="5036" y="14821"/>
                  </a:cubicBezTo>
                  <a:cubicBezTo>
                    <a:pt x="4118" y="19223"/>
                    <a:pt x="3358" y="24068"/>
                    <a:pt x="4783" y="28439"/>
                  </a:cubicBezTo>
                  <a:cubicBezTo>
                    <a:pt x="6113" y="32524"/>
                    <a:pt x="8488" y="34139"/>
                    <a:pt x="12035" y="35976"/>
                  </a:cubicBezTo>
                  <a:cubicBezTo>
                    <a:pt x="14315" y="37179"/>
                    <a:pt x="14949" y="39174"/>
                    <a:pt x="16849" y="40663"/>
                  </a:cubicBezTo>
                  <a:cubicBezTo>
                    <a:pt x="18844" y="42215"/>
                    <a:pt x="21282" y="43323"/>
                    <a:pt x="23626" y="44178"/>
                  </a:cubicBezTo>
                  <a:cubicBezTo>
                    <a:pt x="26096" y="45033"/>
                    <a:pt x="28566" y="45413"/>
                    <a:pt x="31131" y="45825"/>
                  </a:cubicBezTo>
                  <a:cubicBezTo>
                    <a:pt x="34932" y="46427"/>
                    <a:pt x="37687" y="47757"/>
                    <a:pt x="40569" y="50322"/>
                  </a:cubicBezTo>
                  <a:cubicBezTo>
                    <a:pt x="40638" y="50379"/>
                    <a:pt x="40710" y="50403"/>
                    <a:pt x="40778" y="50403"/>
                  </a:cubicBezTo>
                  <a:cubicBezTo>
                    <a:pt x="40898" y="50403"/>
                    <a:pt x="41003" y="50328"/>
                    <a:pt x="41044" y="50227"/>
                  </a:cubicBezTo>
                  <a:cubicBezTo>
                    <a:pt x="41202" y="50164"/>
                    <a:pt x="41266" y="50005"/>
                    <a:pt x="41171" y="49815"/>
                  </a:cubicBezTo>
                  <a:cubicBezTo>
                    <a:pt x="39714" y="47250"/>
                    <a:pt x="39872" y="44431"/>
                    <a:pt x="39017" y="41676"/>
                  </a:cubicBezTo>
                  <a:cubicBezTo>
                    <a:pt x="38479" y="39998"/>
                    <a:pt x="37529" y="38604"/>
                    <a:pt x="36420" y="37211"/>
                  </a:cubicBezTo>
                  <a:cubicBezTo>
                    <a:pt x="34298" y="34519"/>
                    <a:pt x="32842" y="32556"/>
                    <a:pt x="31575" y="29357"/>
                  </a:cubicBezTo>
                  <a:cubicBezTo>
                    <a:pt x="30751" y="27172"/>
                    <a:pt x="29960" y="25113"/>
                    <a:pt x="28440" y="23277"/>
                  </a:cubicBezTo>
                  <a:cubicBezTo>
                    <a:pt x="27268" y="21788"/>
                    <a:pt x="25779" y="20521"/>
                    <a:pt x="24006" y="19730"/>
                  </a:cubicBezTo>
                  <a:cubicBezTo>
                    <a:pt x="21472" y="18558"/>
                    <a:pt x="18939" y="18526"/>
                    <a:pt x="16659" y="16594"/>
                  </a:cubicBezTo>
                  <a:cubicBezTo>
                    <a:pt x="15139" y="15328"/>
                    <a:pt x="14410" y="14441"/>
                    <a:pt x="12415" y="14251"/>
                  </a:cubicBezTo>
                  <a:cubicBezTo>
                    <a:pt x="11989" y="14208"/>
                    <a:pt x="11569" y="14193"/>
                    <a:pt x="11153" y="14193"/>
                  </a:cubicBezTo>
                  <a:cubicBezTo>
                    <a:pt x="10333" y="14193"/>
                    <a:pt x="9528" y="14249"/>
                    <a:pt x="8721" y="14249"/>
                  </a:cubicBezTo>
                  <a:cubicBezTo>
                    <a:pt x="7839" y="14249"/>
                    <a:pt x="6956" y="14182"/>
                    <a:pt x="6050" y="13903"/>
                  </a:cubicBezTo>
                  <a:cubicBezTo>
                    <a:pt x="4878" y="11844"/>
                    <a:pt x="3864" y="9754"/>
                    <a:pt x="3041" y="7537"/>
                  </a:cubicBezTo>
                  <a:cubicBezTo>
                    <a:pt x="2123" y="5099"/>
                    <a:pt x="1584" y="2534"/>
                    <a:pt x="107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6307207" y="-226531"/>
              <a:ext cx="1253046" cy="1433905"/>
            </a:xfrm>
            <a:custGeom>
              <a:rect b="b" l="l" r="r" t="t"/>
              <a:pathLst>
                <a:path extrusionOk="0" h="44359" w="38764">
                  <a:moveTo>
                    <a:pt x="1" y="0"/>
                  </a:moveTo>
                  <a:cubicBezTo>
                    <a:pt x="381" y="918"/>
                    <a:pt x="824" y="1773"/>
                    <a:pt x="1457" y="2565"/>
                  </a:cubicBezTo>
                  <a:cubicBezTo>
                    <a:pt x="2027" y="3262"/>
                    <a:pt x="4498" y="4782"/>
                    <a:pt x="5353" y="5859"/>
                  </a:cubicBezTo>
                  <a:cubicBezTo>
                    <a:pt x="5321" y="5890"/>
                    <a:pt x="5289" y="5922"/>
                    <a:pt x="5321" y="5985"/>
                  </a:cubicBezTo>
                  <a:cubicBezTo>
                    <a:pt x="4783" y="6429"/>
                    <a:pt x="4276" y="6904"/>
                    <a:pt x="3738" y="7347"/>
                  </a:cubicBezTo>
                  <a:cubicBezTo>
                    <a:pt x="3643" y="7347"/>
                    <a:pt x="3516" y="7442"/>
                    <a:pt x="3484" y="7537"/>
                  </a:cubicBezTo>
                  <a:cubicBezTo>
                    <a:pt x="3168" y="10482"/>
                    <a:pt x="7284" y="13016"/>
                    <a:pt x="9406" y="14409"/>
                  </a:cubicBezTo>
                  <a:cubicBezTo>
                    <a:pt x="12543" y="16471"/>
                    <a:pt x="16159" y="17734"/>
                    <a:pt x="19888" y="17734"/>
                  </a:cubicBezTo>
                  <a:cubicBezTo>
                    <a:pt x="20225" y="17734"/>
                    <a:pt x="20563" y="17724"/>
                    <a:pt x="20902" y="17703"/>
                  </a:cubicBezTo>
                  <a:cubicBezTo>
                    <a:pt x="23436" y="17513"/>
                    <a:pt x="25779" y="16785"/>
                    <a:pt x="27869" y="15486"/>
                  </a:cubicBezTo>
                  <a:lnTo>
                    <a:pt x="27869" y="15486"/>
                  </a:lnTo>
                  <a:cubicBezTo>
                    <a:pt x="25653" y="17386"/>
                    <a:pt x="23341" y="19128"/>
                    <a:pt x="20902" y="20838"/>
                  </a:cubicBezTo>
                  <a:cubicBezTo>
                    <a:pt x="20412" y="20778"/>
                    <a:pt x="19912" y="20749"/>
                    <a:pt x="19407" y="20749"/>
                  </a:cubicBezTo>
                  <a:cubicBezTo>
                    <a:pt x="15632" y="20749"/>
                    <a:pt x="11583" y="22412"/>
                    <a:pt x="9628" y="25652"/>
                  </a:cubicBezTo>
                  <a:cubicBezTo>
                    <a:pt x="6208" y="31384"/>
                    <a:pt x="11306" y="38414"/>
                    <a:pt x="7094" y="43893"/>
                  </a:cubicBezTo>
                  <a:cubicBezTo>
                    <a:pt x="7031" y="43925"/>
                    <a:pt x="6999" y="43988"/>
                    <a:pt x="7031" y="44020"/>
                  </a:cubicBezTo>
                  <a:cubicBezTo>
                    <a:pt x="6985" y="44181"/>
                    <a:pt x="7123" y="44359"/>
                    <a:pt x="7275" y="44359"/>
                  </a:cubicBezTo>
                  <a:cubicBezTo>
                    <a:pt x="7332" y="44359"/>
                    <a:pt x="7391" y="44334"/>
                    <a:pt x="7443" y="44273"/>
                  </a:cubicBezTo>
                  <a:cubicBezTo>
                    <a:pt x="7538" y="44146"/>
                    <a:pt x="7633" y="44020"/>
                    <a:pt x="7728" y="43925"/>
                  </a:cubicBezTo>
                  <a:cubicBezTo>
                    <a:pt x="11306" y="42151"/>
                    <a:pt x="14093" y="39143"/>
                    <a:pt x="16025" y="35659"/>
                  </a:cubicBezTo>
                  <a:cubicBezTo>
                    <a:pt x="17039" y="33822"/>
                    <a:pt x="17799" y="31859"/>
                    <a:pt x="18337" y="29832"/>
                  </a:cubicBezTo>
                  <a:cubicBezTo>
                    <a:pt x="19065" y="26982"/>
                    <a:pt x="19002" y="23942"/>
                    <a:pt x="20744" y="21472"/>
                  </a:cubicBezTo>
                  <a:cubicBezTo>
                    <a:pt x="20839" y="21408"/>
                    <a:pt x="20902" y="21377"/>
                    <a:pt x="20966" y="21345"/>
                  </a:cubicBezTo>
                  <a:cubicBezTo>
                    <a:pt x="20997" y="21345"/>
                    <a:pt x="20997" y="21345"/>
                    <a:pt x="20997" y="21313"/>
                  </a:cubicBezTo>
                  <a:cubicBezTo>
                    <a:pt x="21029" y="21313"/>
                    <a:pt x="21061" y="21313"/>
                    <a:pt x="21092" y="21281"/>
                  </a:cubicBezTo>
                  <a:cubicBezTo>
                    <a:pt x="25336" y="19001"/>
                    <a:pt x="29104" y="15644"/>
                    <a:pt x="32145" y="11908"/>
                  </a:cubicBezTo>
                  <a:cubicBezTo>
                    <a:pt x="33887" y="10166"/>
                    <a:pt x="35438" y="8139"/>
                    <a:pt x="35913" y="5764"/>
                  </a:cubicBezTo>
                  <a:cubicBezTo>
                    <a:pt x="36040" y="5637"/>
                    <a:pt x="36135" y="5542"/>
                    <a:pt x="36262" y="5415"/>
                  </a:cubicBezTo>
                  <a:cubicBezTo>
                    <a:pt x="36275" y="5419"/>
                    <a:pt x="36288" y="5420"/>
                    <a:pt x="36301" y="5420"/>
                  </a:cubicBezTo>
                  <a:cubicBezTo>
                    <a:pt x="36407" y="5420"/>
                    <a:pt x="36480" y="5307"/>
                    <a:pt x="36452" y="5194"/>
                  </a:cubicBezTo>
                  <a:cubicBezTo>
                    <a:pt x="36515" y="5099"/>
                    <a:pt x="36578" y="5035"/>
                    <a:pt x="36642" y="4972"/>
                  </a:cubicBezTo>
                  <a:cubicBezTo>
                    <a:pt x="36737" y="4830"/>
                    <a:pt x="36618" y="4651"/>
                    <a:pt x="36486" y="4651"/>
                  </a:cubicBezTo>
                  <a:cubicBezTo>
                    <a:pt x="36442" y="4651"/>
                    <a:pt x="36396" y="4671"/>
                    <a:pt x="36357" y="4719"/>
                  </a:cubicBezTo>
                  <a:lnTo>
                    <a:pt x="36262" y="4814"/>
                  </a:lnTo>
                  <a:cubicBezTo>
                    <a:pt x="36230" y="4750"/>
                    <a:pt x="36198" y="4719"/>
                    <a:pt x="36167" y="4687"/>
                  </a:cubicBezTo>
                  <a:cubicBezTo>
                    <a:pt x="37243" y="3230"/>
                    <a:pt x="38067" y="1647"/>
                    <a:pt x="38764" y="0"/>
                  </a:cubicBezTo>
                  <a:lnTo>
                    <a:pt x="38067" y="0"/>
                  </a:lnTo>
                  <a:cubicBezTo>
                    <a:pt x="37433" y="1583"/>
                    <a:pt x="36578" y="3104"/>
                    <a:pt x="35502" y="4560"/>
                  </a:cubicBezTo>
                  <a:cubicBezTo>
                    <a:pt x="35407" y="4529"/>
                    <a:pt x="35280" y="4497"/>
                    <a:pt x="35153" y="4402"/>
                  </a:cubicBezTo>
                  <a:cubicBezTo>
                    <a:pt x="34868" y="4434"/>
                    <a:pt x="34583" y="4465"/>
                    <a:pt x="34267" y="4497"/>
                  </a:cubicBezTo>
                  <a:cubicBezTo>
                    <a:pt x="32936" y="4339"/>
                    <a:pt x="31923" y="3737"/>
                    <a:pt x="31195" y="2724"/>
                  </a:cubicBezTo>
                  <a:cubicBezTo>
                    <a:pt x="30783" y="2312"/>
                    <a:pt x="30466" y="1805"/>
                    <a:pt x="30086" y="1362"/>
                  </a:cubicBezTo>
                  <a:cubicBezTo>
                    <a:pt x="29643" y="855"/>
                    <a:pt x="29168" y="412"/>
                    <a:pt x="28693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3489615" y="-226531"/>
              <a:ext cx="1149930" cy="257081"/>
            </a:xfrm>
            <a:custGeom>
              <a:rect b="b" l="l" r="r" t="t"/>
              <a:pathLst>
                <a:path extrusionOk="0" h="7953" w="35574">
                  <a:moveTo>
                    <a:pt x="2828" y="0"/>
                  </a:moveTo>
                  <a:cubicBezTo>
                    <a:pt x="1783" y="1298"/>
                    <a:pt x="864" y="2692"/>
                    <a:pt x="104" y="4212"/>
                  </a:cubicBezTo>
                  <a:cubicBezTo>
                    <a:pt x="1" y="4398"/>
                    <a:pt x="181" y="4557"/>
                    <a:pt x="362" y="4557"/>
                  </a:cubicBezTo>
                  <a:cubicBezTo>
                    <a:pt x="459" y="4557"/>
                    <a:pt x="556" y="4512"/>
                    <a:pt x="611" y="4402"/>
                  </a:cubicBezTo>
                  <a:cubicBezTo>
                    <a:pt x="1534" y="4180"/>
                    <a:pt x="2437" y="4084"/>
                    <a:pt x="3323" y="4084"/>
                  </a:cubicBezTo>
                  <a:cubicBezTo>
                    <a:pt x="7881" y="4084"/>
                    <a:pt x="12029" y="6614"/>
                    <a:pt x="16509" y="7569"/>
                  </a:cubicBezTo>
                  <a:cubicBezTo>
                    <a:pt x="17577" y="7794"/>
                    <a:pt x="18678" y="7952"/>
                    <a:pt x="19773" y="7952"/>
                  </a:cubicBezTo>
                  <a:cubicBezTo>
                    <a:pt x="20529" y="7952"/>
                    <a:pt x="21282" y="7877"/>
                    <a:pt x="22019" y="7696"/>
                  </a:cubicBezTo>
                  <a:cubicBezTo>
                    <a:pt x="24711" y="7030"/>
                    <a:pt x="26738" y="4940"/>
                    <a:pt x="29145" y="3705"/>
                  </a:cubicBezTo>
                  <a:cubicBezTo>
                    <a:pt x="29240" y="3674"/>
                    <a:pt x="29272" y="3610"/>
                    <a:pt x="29272" y="3547"/>
                  </a:cubicBezTo>
                  <a:cubicBezTo>
                    <a:pt x="31773" y="3325"/>
                    <a:pt x="33927" y="1932"/>
                    <a:pt x="35574" y="0"/>
                  </a:cubicBezTo>
                  <a:lnTo>
                    <a:pt x="34275" y="0"/>
                  </a:lnTo>
                  <a:cubicBezTo>
                    <a:pt x="33389" y="887"/>
                    <a:pt x="32375" y="1647"/>
                    <a:pt x="31203" y="2153"/>
                  </a:cubicBezTo>
                  <a:cubicBezTo>
                    <a:pt x="30095" y="1900"/>
                    <a:pt x="28955" y="950"/>
                    <a:pt x="27973" y="0"/>
                  </a:cubicBezTo>
                  <a:lnTo>
                    <a:pt x="27403" y="0"/>
                  </a:lnTo>
                  <a:cubicBezTo>
                    <a:pt x="27656" y="190"/>
                    <a:pt x="27878" y="412"/>
                    <a:pt x="28100" y="602"/>
                  </a:cubicBezTo>
                  <a:cubicBezTo>
                    <a:pt x="28860" y="1235"/>
                    <a:pt x="29683" y="2027"/>
                    <a:pt x="30570" y="2375"/>
                  </a:cubicBezTo>
                  <a:cubicBezTo>
                    <a:pt x="29937" y="2565"/>
                    <a:pt x="29303" y="2724"/>
                    <a:pt x="28575" y="2755"/>
                  </a:cubicBezTo>
                  <a:cubicBezTo>
                    <a:pt x="28394" y="2769"/>
                    <a:pt x="28212" y="2776"/>
                    <a:pt x="28031" y="2776"/>
                  </a:cubicBezTo>
                  <a:cubicBezTo>
                    <a:pt x="24906" y="2776"/>
                    <a:pt x="21683" y="808"/>
                    <a:pt x="18631" y="0"/>
                  </a:cubicBezTo>
                  <a:lnTo>
                    <a:pt x="15749" y="0"/>
                  </a:lnTo>
                  <a:cubicBezTo>
                    <a:pt x="19486" y="538"/>
                    <a:pt x="22684" y="2248"/>
                    <a:pt x="26326" y="3262"/>
                  </a:cubicBezTo>
                  <a:cubicBezTo>
                    <a:pt x="27055" y="3484"/>
                    <a:pt x="27751" y="3547"/>
                    <a:pt x="28448" y="3579"/>
                  </a:cubicBezTo>
                  <a:cubicBezTo>
                    <a:pt x="26168" y="4655"/>
                    <a:pt x="24363" y="6524"/>
                    <a:pt x="21829" y="7094"/>
                  </a:cubicBezTo>
                  <a:cubicBezTo>
                    <a:pt x="21104" y="7264"/>
                    <a:pt x="20373" y="7337"/>
                    <a:pt x="19642" y="7337"/>
                  </a:cubicBezTo>
                  <a:cubicBezTo>
                    <a:pt x="17371" y="7337"/>
                    <a:pt x="15094" y="6625"/>
                    <a:pt x="12962" y="5859"/>
                  </a:cubicBezTo>
                  <a:cubicBezTo>
                    <a:pt x="9822" y="4732"/>
                    <a:pt x="6705" y="3445"/>
                    <a:pt x="3417" y="3445"/>
                  </a:cubicBezTo>
                  <a:cubicBezTo>
                    <a:pt x="2825" y="3445"/>
                    <a:pt x="2228" y="3487"/>
                    <a:pt x="1624" y="3579"/>
                  </a:cubicBezTo>
                  <a:cubicBezTo>
                    <a:pt x="4221" y="1615"/>
                    <a:pt x="7198" y="443"/>
                    <a:pt x="10333" y="0"/>
                  </a:cubicBezTo>
                  <a:lnTo>
                    <a:pt x="7832" y="0"/>
                  </a:lnTo>
                  <a:cubicBezTo>
                    <a:pt x="5456" y="633"/>
                    <a:pt x="3208" y="1742"/>
                    <a:pt x="1181" y="3357"/>
                  </a:cubicBezTo>
                  <a:cubicBezTo>
                    <a:pt x="1878" y="2153"/>
                    <a:pt x="2701" y="1045"/>
                    <a:pt x="36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821766" y="-226531"/>
              <a:ext cx="444501" cy="898829"/>
            </a:xfrm>
            <a:custGeom>
              <a:rect b="b" l="l" r="r" t="t"/>
              <a:pathLst>
                <a:path extrusionOk="0" h="27806" w="13751">
                  <a:moveTo>
                    <a:pt x="1" y="0"/>
                  </a:moveTo>
                  <a:cubicBezTo>
                    <a:pt x="127" y="1140"/>
                    <a:pt x="317" y="2280"/>
                    <a:pt x="602" y="3420"/>
                  </a:cubicBezTo>
                  <a:cubicBezTo>
                    <a:pt x="1394" y="6777"/>
                    <a:pt x="1014" y="10229"/>
                    <a:pt x="1901" y="13554"/>
                  </a:cubicBezTo>
                  <a:cubicBezTo>
                    <a:pt x="3484" y="19508"/>
                    <a:pt x="8203" y="24227"/>
                    <a:pt x="13112" y="27647"/>
                  </a:cubicBezTo>
                  <a:cubicBezTo>
                    <a:pt x="13143" y="27679"/>
                    <a:pt x="13175" y="27710"/>
                    <a:pt x="13238" y="27742"/>
                  </a:cubicBezTo>
                  <a:cubicBezTo>
                    <a:pt x="13290" y="27787"/>
                    <a:pt x="13344" y="27806"/>
                    <a:pt x="13395" y="27806"/>
                  </a:cubicBezTo>
                  <a:cubicBezTo>
                    <a:pt x="13595" y="27806"/>
                    <a:pt x="13751" y="27513"/>
                    <a:pt x="13523" y="27362"/>
                  </a:cubicBezTo>
                  <a:cubicBezTo>
                    <a:pt x="9882" y="24448"/>
                    <a:pt x="10135" y="19761"/>
                    <a:pt x="9850" y="15549"/>
                  </a:cubicBezTo>
                  <a:cubicBezTo>
                    <a:pt x="9597" y="12478"/>
                    <a:pt x="8805" y="10451"/>
                    <a:pt x="7253" y="7886"/>
                  </a:cubicBezTo>
                  <a:cubicBezTo>
                    <a:pt x="5796" y="5447"/>
                    <a:pt x="7158" y="2850"/>
                    <a:pt x="5733" y="253"/>
                  </a:cubicBezTo>
                  <a:cubicBezTo>
                    <a:pt x="5701" y="190"/>
                    <a:pt x="5638" y="95"/>
                    <a:pt x="5575" y="0"/>
                  </a:cubicBezTo>
                  <a:lnTo>
                    <a:pt x="5195" y="0"/>
                  </a:lnTo>
                  <a:cubicBezTo>
                    <a:pt x="5670" y="855"/>
                    <a:pt x="6018" y="1710"/>
                    <a:pt x="6145" y="2597"/>
                  </a:cubicBezTo>
                  <a:cubicBezTo>
                    <a:pt x="6335" y="3895"/>
                    <a:pt x="5670" y="5004"/>
                    <a:pt x="5860" y="6239"/>
                  </a:cubicBezTo>
                  <a:cubicBezTo>
                    <a:pt x="6050" y="7506"/>
                    <a:pt x="7190" y="8456"/>
                    <a:pt x="7791" y="9501"/>
                  </a:cubicBezTo>
                  <a:cubicBezTo>
                    <a:pt x="10673" y="14346"/>
                    <a:pt x="8425" y="20901"/>
                    <a:pt x="11275" y="25557"/>
                  </a:cubicBezTo>
                  <a:cubicBezTo>
                    <a:pt x="7031" y="21947"/>
                    <a:pt x="3168" y="17798"/>
                    <a:pt x="2186" y="12034"/>
                  </a:cubicBezTo>
                  <a:cubicBezTo>
                    <a:pt x="1774" y="9564"/>
                    <a:pt x="2091" y="7062"/>
                    <a:pt x="1521" y="4624"/>
                  </a:cubicBezTo>
                  <a:cubicBezTo>
                    <a:pt x="1173" y="3009"/>
                    <a:pt x="856" y="1520"/>
                    <a:pt x="66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4012002" y="-226531"/>
              <a:ext cx="720718" cy="1561524"/>
            </a:xfrm>
            <a:custGeom>
              <a:rect b="b" l="l" r="r" t="t"/>
              <a:pathLst>
                <a:path extrusionOk="0" h="48307" w="22296">
                  <a:moveTo>
                    <a:pt x="16088" y="13206"/>
                  </a:moveTo>
                  <a:lnTo>
                    <a:pt x="16088" y="13206"/>
                  </a:lnTo>
                  <a:cubicBezTo>
                    <a:pt x="14537" y="16056"/>
                    <a:pt x="12225" y="18431"/>
                    <a:pt x="10610" y="21250"/>
                  </a:cubicBezTo>
                  <a:cubicBezTo>
                    <a:pt x="9026" y="23942"/>
                    <a:pt x="7886" y="26919"/>
                    <a:pt x="7158" y="29959"/>
                  </a:cubicBezTo>
                  <a:cubicBezTo>
                    <a:pt x="5986" y="34994"/>
                    <a:pt x="5511" y="41265"/>
                    <a:pt x="8963" y="45540"/>
                  </a:cubicBezTo>
                  <a:cubicBezTo>
                    <a:pt x="9023" y="45609"/>
                    <a:pt x="9098" y="45638"/>
                    <a:pt x="9170" y="45638"/>
                  </a:cubicBezTo>
                  <a:cubicBezTo>
                    <a:pt x="9364" y="45638"/>
                    <a:pt x="9545" y="45431"/>
                    <a:pt x="9406" y="45223"/>
                  </a:cubicBezTo>
                  <a:cubicBezTo>
                    <a:pt x="5606" y="40156"/>
                    <a:pt x="6651" y="32746"/>
                    <a:pt x="8583" y="27109"/>
                  </a:cubicBezTo>
                  <a:cubicBezTo>
                    <a:pt x="9565" y="24195"/>
                    <a:pt x="11021" y="21440"/>
                    <a:pt x="12795" y="18938"/>
                  </a:cubicBezTo>
                  <a:cubicBezTo>
                    <a:pt x="14062" y="17101"/>
                    <a:pt x="15423" y="15423"/>
                    <a:pt x="16405" y="13459"/>
                  </a:cubicBezTo>
                  <a:lnTo>
                    <a:pt x="16405" y="13459"/>
                  </a:lnTo>
                  <a:cubicBezTo>
                    <a:pt x="16247" y="14188"/>
                    <a:pt x="16120" y="14916"/>
                    <a:pt x="16025" y="15708"/>
                  </a:cubicBezTo>
                  <a:cubicBezTo>
                    <a:pt x="16008" y="15858"/>
                    <a:pt x="16115" y="15938"/>
                    <a:pt x="16229" y="15938"/>
                  </a:cubicBezTo>
                  <a:cubicBezTo>
                    <a:pt x="16331" y="15938"/>
                    <a:pt x="16439" y="15874"/>
                    <a:pt x="16468" y="15739"/>
                  </a:cubicBezTo>
                  <a:cubicBezTo>
                    <a:pt x="16595" y="15043"/>
                    <a:pt x="16753" y="14378"/>
                    <a:pt x="16944" y="13713"/>
                  </a:cubicBezTo>
                  <a:cubicBezTo>
                    <a:pt x="16975" y="14568"/>
                    <a:pt x="17039" y="15454"/>
                    <a:pt x="17070" y="16373"/>
                  </a:cubicBezTo>
                  <a:cubicBezTo>
                    <a:pt x="17324" y="21598"/>
                    <a:pt x="15867" y="25525"/>
                    <a:pt x="13207" y="29959"/>
                  </a:cubicBezTo>
                  <a:cubicBezTo>
                    <a:pt x="9945" y="35311"/>
                    <a:pt x="8995" y="41233"/>
                    <a:pt x="9628" y="47408"/>
                  </a:cubicBezTo>
                  <a:cubicBezTo>
                    <a:pt x="6588" y="44590"/>
                    <a:pt x="3389" y="41170"/>
                    <a:pt x="1837" y="37306"/>
                  </a:cubicBezTo>
                  <a:cubicBezTo>
                    <a:pt x="254" y="33442"/>
                    <a:pt x="1172" y="28882"/>
                    <a:pt x="2787" y="25208"/>
                  </a:cubicBezTo>
                  <a:cubicBezTo>
                    <a:pt x="4403" y="21472"/>
                    <a:pt x="7126" y="18305"/>
                    <a:pt x="10736" y="16373"/>
                  </a:cubicBezTo>
                  <a:cubicBezTo>
                    <a:pt x="12637" y="15359"/>
                    <a:pt x="14663" y="14694"/>
                    <a:pt x="16088" y="13206"/>
                  </a:cubicBezTo>
                  <a:close/>
                  <a:moveTo>
                    <a:pt x="21029" y="0"/>
                  </a:moveTo>
                  <a:cubicBezTo>
                    <a:pt x="19984" y="3895"/>
                    <a:pt x="18115" y="7506"/>
                    <a:pt x="16944" y="11401"/>
                  </a:cubicBezTo>
                  <a:cubicBezTo>
                    <a:pt x="14568" y="14948"/>
                    <a:pt x="9565" y="15644"/>
                    <a:pt x="6461" y="18590"/>
                  </a:cubicBezTo>
                  <a:cubicBezTo>
                    <a:pt x="3769" y="21186"/>
                    <a:pt x="1901" y="24607"/>
                    <a:pt x="982" y="28185"/>
                  </a:cubicBezTo>
                  <a:cubicBezTo>
                    <a:pt x="96" y="31732"/>
                    <a:pt x="1" y="35247"/>
                    <a:pt x="1711" y="38509"/>
                  </a:cubicBezTo>
                  <a:cubicBezTo>
                    <a:pt x="3642" y="42246"/>
                    <a:pt x="6524" y="45477"/>
                    <a:pt x="9660" y="48232"/>
                  </a:cubicBezTo>
                  <a:cubicBezTo>
                    <a:pt x="9720" y="48284"/>
                    <a:pt x="9782" y="48307"/>
                    <a:pt x="9840" y="48307"/>
                  </a:cubicBezTo>
                  <a:cubicBezTo>
                    <a:pt x="10027" y="48307"/>
                    <a:pt x="10175" y="48077"/>
                    <a:pt x="10103" y="47883"/>
                  </a:cubicBezTo>
                  <a:cubicBezTo>
                    <a:pt x="10166" y="47820"/>
                    <a:pt x="10198" y="47757"/>
                    <a:pt x="10166" y="47693"/>
                  </a:cubicBezTo>
                  <a:cubicBezTo>
                    <a:pt x="9533" y="43988"/>
                    <a:pt x="9818" y="40093"/>
                    <a:pt x="10926" y="36514"/>
                  </a:cubicBezTo>
                  <a:cubicBezTo>
                    <a:pt x="11971" y="33189"/>
                    <a:pt x="13935" y="30465"/>
                    <a:pt x="15550" y="27457"/>
                  </a:cubicBezTo>
                  <a:cubicBezTo>
                    <a:pt x="16912" y="24955"/>
                    <a:pt x="17640" y="22263"/>
                    <a:pt x="17799" y="19445"/>
                  </a:cubicBezTo>
                  <a:cubicBezTo>
                    <a:pt x="17925" y="16753"/>
                    <a:pt x="17292" y="13998"/>
                    <a:pt x="17767" y="11369"/>
                  </a:cubicBezTo>
                  <a:cubicBezTo>
                    <a:pt x="19034" y="8139"/>
                    <a:pt x="20744" y="5099"/>
                    <a:pt x="21821" y="1742"/>
                  </a:cubicBezTo>
                  <a:cubicBezTo>
                    <a:pt x="22011" y="1172"/>
                    <a:pt x="22169" y="602"/>
                    <a:pt x="222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7167141" y="-226531"/>
              <a:ext cx="1058547" cy="978995"/>
            </a:xfrm>
            <a:custGeom>
              <a:rect b="b" l="l" r="r" t="t"/>
              <a:pathLst>
                <a:path extrusionOk="0" h="30286" w="32747">
                  <a:moveTo>
                    <a:pt x="19382" y="5890"/>
                  </a:moveTo>
                  <a:cubicBezTo>
                    <a:pt x="20997" y="6745"/>
                    <a:pt x="22296" y="7917"/>
                    <a:pt x="23151" y="9532"/>
                  </a:cubicBezTo>
                  <a:cubicBezTo>
                    <a:pt x="23847" y="10862"/>
                    <a:pt x="23911" y="12129"/>
                    <a:pt x="24037" y="13459"/>
                  </a:cubicBezTo>
                  <a:cubicBezTo>
                    <a:pt x="23056" y="12668"/>
                    <a:pt x="21947" y="12098"/>
                    <a:pt x="20744" y="11781"/>
                  </a:cubicBezTo>
                  <a:cubicBezTo>
                    <a:pt x="19952" y="11559"/>
                    <a:pt x="19160" y="11559"/>
                    <a:pt x="18369" y="11337"/>
                  </a:cubicBezTo>
                  <a:cubicBezTo>
                    <a:pt x="16659" y="10894"/>
                    <a:pt x="14695" y="9216"/>
                    <a:pt x="15043" y="7252"/>
                  </a:cubicBezTo>
                  <a:cubicBezTo>
                    <a:pt x="15043" y="7221"/>
                    <a:pt x="15043" y="7189"/>
                    <a:pt x="15043" y="7189"/>
                  </a:cubicBezTo>
                  <a:cubicBezTo>
                    <a:pt x="16374" y="6682"/>
                    <a:pt x="17862" y="6207"/>
                    <a:pt x="19382" y="5890"/>
                  </a:cubicBezTo>
                  <a:close/>
                  <a:moveTo>
                    <a:pt x="22716" y="5490"/>
                  </a:moveTo>
                  <a:cubicBezTo>
                    <a:pt x="24951" y="5490"/>
                    <a:pt x="27084" y="6090"/>
                    <a:pt x="28724" y="7822"/>
                  </a:cubicBezTo>
                  <a:cubicBezTo>
                    <a:pt x="32081" y="11369"/>
                    <a:pt x="31226" y="16373"/>
                    <a:pt x="29073" y="20268"/>
                  </a:cubicBezTo>
                  <a:cubicBezTo>
                    <a:pt x="28851" y="19286"/>
                    <a:pt x="28376" y="18400"/>
                    <a:pt x="27521" y="17703"/>
                  </a:cubicBezTo>
                  <a:cubicBezTo>
                    <a:pt x="27014" y="17291"/>
                    <a:pt x="26381" y="17133"/>
                    <a:pt x="25874" y="16753"/>
                  </a:cubicBezTo>
                  <a:cubicBezTo>
                    <a:pt x="24259" y="15486"/>
                    <a:pt x="24734" y="13649"/>
                    <a:pt x="24449" y="12003"/>
                  </a:cubicBezTo>
                  <a:cubicBezTo>
                    <a:pt x="24006" y="9342"/>
                    <a:pt x="22359" y="7094"/>
                    <a:pt x="20079" y="5732"/>
                  </a:cubicBezTo>
                  <a:cubicBezTo>
                    <a:pt x="20958" y="5581"/>
                    <a:pt x="21845" y="5490"/>
                    <a:pt x="22716" y="5490"/>
                  </a:cubicBezTo>
                  <a:close/>
                  <a:moveTo>
                    <a:pt x="5289" y="8772"/>
                  </a:moveTo>
                  <a:cubicBezTo>
                    <a:pt x="8013" y="11686"/>
                    <a:pt x="10040" y="17513"/>
                    <a:pt x="9058" y="21377"/>
                  </a:cubicBezTo>
                  <a:cubicBezTo>
                    <a:pt x="8330" y="24132"/>
                    <a:pt x="6144" y="26222"/>
                    <a:pt x="5448" y="29009"/>
                  </a:cubicBezTo>
                  <a:cubicBezTo>
                    <a:pt x="5226" y="25272"/>
                    <a:pt x="2534" y="21947"/>
                    <a:pt x="2597" y="18083"/>
                  </a:cubicBezTo>
                  <a:cubicBezTo>
                    <a:pt x="2661" y="14726"/>
                    <a:pt x="5289" y="12066"/>
                    <a:pt x="5289" y="8772"/>
                  </a:cubicBezTo>
                  <a:close/>
                  <a:moveTo>
                    <a:pt x="5828" y="8677"/>
                  </a:moveTo>
                  <a:lnTo>
                    <a:pt x="5828" y="8677"/>
                  </a:lnTo>
                  <a:cubicBezTo>
                    <a:pt x="9565" y="10862"/>
                    <a:pt x="12922" y="14283"/>
                    <a:pt x="13903" y="18621"/>
                  </a:cubicBezTo>
                  <a:cubicBezTo>
                    <a:pt x="15265" y="24448"/>
                    <a:pt x="9660" y="26760"/>
                    <a:pt x="5638" y="29484"/>
                  </a:cubicBezTo>
                  <a:cubicBezTo>
                    <a:pt x="6651" y="25810"/>
                    <a:pt x="9976" y="23055"/>
                    <a:pt x="9723" y="19001"/>
                  </a:cubicBezTo>
                  <a:cubicBezTo>
                    <a:pt x="9470" y="15454"/>
                    <a:pt x="8266" y="11401"/>
                    <a:pt x="5828" y="8677"/>
                  </a:cubicBezTo>
                  <a:close/>
                  <a:moveTo>
                    <a:pt x="1" y="0"/>
                  </a:moveTo>
                  <a:cubicBezTo>
                    <a:pt x="951" y="3040"/>
                    <a:pt x="2851" y="5542"/>
                    <a:pt x="4783" y="8107"/>
                  </a:cubicBezTo>
                  <a:cubicBezTo>
                    <a:pt x="5099" y="11654"/>
                    <a:pt x="2122" y="14504"/>
                    <a:pt x="2091" y="18083"/>
                  </a:cubicBezTo>
                  <a:cubicBezTo>
                    <a:pt x="2091" y="22263"/>
                    <a:pt x="4814" y="25715"/>
                    <a:pt x="5163" y="29800"/>
                  </a:cubicBezTo>
                  <a:cubicBezTo>
                    <a:pt x="5131" y="29800"/>
                    <a:pt x="5099" y="29832"/>
                    <a:pt x="5068" y="29864"/>
                  </a:cubicBezTo>
                  <a:cubicBezTo>
                    <a:pt x="4895" y="29979"/>
                    <a:pt x="5010" y="30252"/>
                    <a:pt x="5176" y="30252"/>
                  </a:cubicBezTo>
                  <a:cubicBezTo>
                    <a:pt x="5192" y="30252"/>
                    <a:pt x="5209" y="30249"/>
                    <a:pt x="5226" y="30244"/>
                  </a:cubicBezTo>
                  <a:cubicBezTo>
                    <a:pt x="5252" y="30270"/>
                    <a:pt x="5289" y="30285"/>
                    <a:pt x="5326" y="30285"/>
                  </a:cubicBezTo>
                  <a:cubicBezTo>
                    <a:pt x="5378" y="30285"/>
                    <a:pt x="5429" y="30255"/>
                    <a:pt x="5448" y="30180"/>
                  </a:cubicBezTo>
                  <a:cubicBezTo>
                    <a:pt x="5448" y="30149"/>
                    <a:pt x="5448" y="30149"/>
                    <a:pt x="5448" y="30117"/>
                  </a:cubicBezTo>
                  <a:cubicBezTo>
                    <a:pt x="9406" y="27869"/>
                    <a:pt x="15233" y="25018"/>
                    <a:pt x="14632" y="19635"/>
                  </a:cubicBezTo>
                  <a:cubicBezTo>
                    <a:pt x="14030" y="14536"/>
                    <a:pt x="9755" y="10007"/>
                    <a:pt x="5258" y="7981"/>
                  </a:cubicBezTo>
                  <a:cubicBezTo>
                    <a:pt x="5226" y="7886"/>
                    <a:pt x="5163" y="7822"/>
                    <a:pt x="5068" y="7791"/>
                  </a:cubicBezTo>
                  <a:cubicBezTo>
                    <a:pt x="3769" y="5732"/>
                    <a:pt x="2059" y="3800"/>
                    <a:pt x="1046" y="1583"/>
                  </a:cubicBezTo>
                  <a:lnTo>
                    <a:pt x="1046" y="1583"/>
                  </a:lnTo>
                  <a:cubicBezTo>
                    <a:pt x="2154" y="2597"/>
                    <a:pt x="3991" y="2692"/>
                    <a:pt x="5574" y="2850"/>
                  </a:cubicBezTo>
                  <a:cubicBezTo>
                    <a:pt x="9185" y="3230"/>
                    <a:pt x="11085" y="6777"/>
                    <a:pt x="14600" y="7094"/>
                  </a:cubicBezTo>
                  <a:cubicBezTo>
                    <a:pt x="14600" y="7094"/>
                    <a:pt x="14568" y="7094"/>
                    <a:pt x="14568" y="7126"/>
                  </a:cubicBezTo>
                  <a:cubicBezTo>
                    <a:pt x="14157" y="9026"/>
                    <a:pt x="15550" y="10546"/>
                    <a:pt x="17165" y="11401"/>
                  </a:cubicBezTo>
                  <a:cubicBezTo>
                    <a:pt x="18179" y="11939"/>
                    <a:pt x="19255" y="11876"/>
                    <a:pt x="20364" y="12161"/>
                  </a:cubicBezTo>
                  <a:cubicBezTo>
                    <a:pt x="21726" y="12478"/>
                    <a:pt x="22929" y="13111"/>
                    <a:pt x="24101" y="13839"/>
                  </a:cubicBezTo>
                  <a:cubicBezTo>
                    <a:pt x="24132" y="14188"/>
                    <a:pt x="24196" y="14504"/>
                    <a:pt x="24259" y="14853"/>
                  </a:cubicBezTo>
                  <a:cubicBezTo>
                    <a:pt x="24417" y="15613"/>
                    <a:pt x="24607" y="16246"/>
                    <a:pt x="25178" y="16816"/>
                  </a:cubicBezTo>
                  <a:cubicBezTo>
                    <a:pt x="25558" y="17133"/>
                    <a:pt x="26033" y="17260"/>
                    <a:pt x="26413" y="17513"/>
                  </a:cubicBezTo>
                  <a:cubicBezTo>
                    <a:pt x="27774" y="18463"/>
                    <a:pt x="28439" y="19286"/>
                    <a:pt x="28788" y="20806"/>
                  </a:cubicBezTo>
                  <a:cubicBezTo>
                    <a:pt x="28788" y="20870"/>
                    <a:pt x="28788" y="20933"/>
                    <a:pt x="28851" y="20965"/>
                  </a:cubicBezTo>
                  <a:cubicBezTo>
                    <a:pt x="28851" y="20996"/>
                    <a:pt x="28851" y="20996"/>
                    <a:pt x="28851" y="20996"/>
                  </a:cubicBezTo>
                  <a:cubicBezTo>
                    <a:pt x="28866" y="21087"/>
                    <a:pt x="28946" y="21127"/>
                    <a:pt x="29026" y="21127"/>
                  </a:cubicBezTo>
                  <a:cubicBezTo>
                    <a:pt x="29113" y="21127"/>
                    <a:pt x="29200" y="21079"/>
                    <a:pt x="29200" y="20996"/>
                  </a:cubicBezTo>
                  <a:cubicBezTo>
                    <a:pt x="29200" y="20965"/>
                    <a:pt x="29231" y="20965"/>
                    <a:pt x="29231" y="20965"/>
                  </a:cubicBezTo>
                  <a:cubicBezTo>
                    <a:pt x="31765" y="16943"/>
                    <a:pt x="32746" y="11527"/>
                    <a:pt x="29358" y="7664"/>
                  </a:cubicBezTo>
                  <a:cubicBezTo>
                    <a:pt x="27638" y="5686"/>
                    <a:pt x="25044" y="4892"/>
                    <a:pt x="22360" y="4892"/>
                  </a:cubicBezTo>
                  <a:cubicBezTo>
                    <a:pt x="19757" y="4892"/>
                    <a:pt x="17070" y="5639"/>
                    <a:pt x="15012" y="6777"/>
                  </a:cubicBezTo>
                  <a:cubicBezTo>
                    <a:pt x="14980" y="6682"/>
                    <a:pt x="14917" y="6619"/>
                    <a:pt x="14822" y="6619"/>
                  </a:cubicBezTo>
                  <a:cubicBezTo>
                    <a:pt x="11877" y="6492"/>
                    <a:pt x="10356" y="3737"/>
                    <a:pt x="7760" y="2787"/>
                  </a:cubicBezTo>
                  <a:cubicBezTo>
                    <a:pt x="5384" y="1900"/>
                    <a:pt x="1932" y="3040"/>
                    <a:pt x="539" y="285"/>
                  </a:cubicBezTo>
                  <a:cubicBezTo>
                    <a:pt x="507" y="190"/>
                    <a:pt x="507" y="95"/>
                    <a:pt x="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5838352" y="-226531"/>
              <a:ext cx="1895926" cy="2173889"/>
            </a:xfrm>
            <a:custGeom>
              <a:rect b="b" l="l" r="r" t="t"/>
              <a:pathLst>
                <a:path extrusionOk="0" h="67251" w="58652">
                  <a:moveTo>
                    <a:pt x="12654" y="21512"/>
                  </a:moveTo>
                  <a:cubicBezTo>
                    <a:pt x="17073" y="21512"/>
                    <a:pt x="20498" y="24758"/>
                    <a:pt x="23594" y="27647"/>
                  </a:cubicBezTo>
                  <a:cubicBezTo>
                    <a:pt x="22137" y="26887"/>
                    <a:pt x="20585" y="26222"/>
                    <a:pt x="19002" y="26063"/>
                  </a:cubicBezTo>
                  <a:cubicBezTo>
                    <a:pt x="18763" y="26035"/>
                    <a:pt x="18530" y="26022"/>
                    <a:pt x="18301" y="26022"/>
                  </a:cubicBezTo>
                  <a:cubicBezTo>
                    <a:pt x="16740" y="26022"/>
                    <a:pt x="15386" y="26619"/>
                    <a:pt x="13840" y="26950"/>
                  </a:cubicBezTo>
                  <a:cubicBezTo>
                    <a:pt x="13333" y="27068"/>
                    <a:pt x="12858" y="27116"/>
                    <a:pt x="12403" y="27116"/>
                  </a:cubicBezTo>
                  <a:cubicBezTo>
                    <a:pt x="10526" y="27116"/>
                    <a:pt x="8994" y="26287"/>
                    <a:pt x="7031" y="26032"/>
                  </a:cubicBezTo>
                  <a:cubicBezTo>
                    <a:pt x="6875" y="26009"/>
                    <a:pt x="6714" y="25999"/>
                    <a:pt x="6547" y="25999"/>
                  </a:cubicBezTo>
                  <a:cubicBezTo>
                    <a:pt x="5388" y="25999"/>
                    <a:pt x="3985" y="26483"/>
                    <a:pt x="2782" y="26483"/>
                  </a:cubicBezTo>
                  <a:cubicBezTo>
                    <a:pt x="2007" y="26483"/>
                    <a:pt x="1314" y="26282"/>
                    <a:pt x="824" y="25620"/>
                  </a:cubicBezTo>
                  <a:cubicBezTo>
                    <a:pt x="2439" y="25430"/>
                    <a:pt x="3959" y="25018"/>
                    <a:pt x="5447" y="24322"/>
                  </a:cubicBezTo>
                  <a:cubicBezTo>
                    <a:pt x="7506" y="23308"/>
                    <a:pt x="9279" y="21852"/>
                    <a:pt x="11654" y="21567"/>
                  </a:cubicBezTo>
                  <a:cubicBezTo>
                    <a:pt x="11993" y="21529"/>
                    <a:pt x="12326" y="21512"/>
                    <a:pt x="12654" y="21512"/>
                  </a:cubicBezTo>
                  <a:close/>
                  <a:moveTo>
                    <a:pt x="729" y="26317"/>
                  </a:moveTo>
                  <a:lnTo>
                    <a:pt x="729" y="26317"/>
                  </a:lnTo>
                  <a:cubicBezTo>
                    <a:pt x="1292" y="26824"/>
                    <a:pt x="1957" y="27056"/>
                    <a:pt x="2766" y="27056"/>
                  </a:cubicBezTo>
                  <a:cubicBezTo>
                    <a:pt x="2866" y="27056"/>
                    <a:pt x="2968" y="27052"/>
                    <a:pt x="3072" y="27045"/>
                  </a:cubicBezTo>
                  <a:cubicBezTo>
                    <a:pt x="4301" y="26967"/>
                    <a:pt x="5206" y="26500"/>
                    <a:pt x="6411" y="26500"/>
                  </a:cubicBezTo>
                  <a:cubicBezTo>
                    <a:pt x="6666" y="26500"/>
                    <a:pt x="6934" y="26521"/>
                    <a:pt x="7221" y="26570"/>
                  </a:cubicBezTo>
                  <a:cubicBezTo>
                    <a:pt x="8234" y="26729"/>
                    <a:pt x="9184" y="27172"/>
                    <a:pt x="10166" y="27457"/>
                  </a:cubicBezTo>
                  <a:cubicBezTo>
                    <a:pt x="10765" y="27614"/>
                    <a:pt x="11327" y="27680"/>
                    <a:pt x="11874" y="27680"/>
                  </a:cubicBezTo>
                  <a:cubicBezTo>
                    <a:pt x="13093" y="27680"/>
                    <a:pt x="14238" y="27353"/>
                    <a:pt x="15550" y="26982"/>
                  </a:cubicBezTo>
                  <a:cubicBezTo>
                    <a:pt x="16443" y="26713"/>
                    <a:pt x="17277" y="26599"/>
                    <a:pt x="18082" y="26599"/>
                  </a:cubicBezTo>
                  <a:cubicBezTo>
                    <a:pt x="19932" y="26599"/>
                    <a:pt x="21623" y="27204"/>
                    <a:pt x="23499" y="27932"/>
                  </a:cubicBezTo>
                  <a:cubicBezTo>
                    <a:pt x="21535" y="28850"/>
                    <a:pt x="18685" y="30180"/>
                    <a:pt x="18052" y="31986"/>
                  </a:cubicBezTo>
                  <a:cubicBezTo>
                    <a:pt x="17545" y="33537"/>
                    <a:pt x="18843" y="34297"/>
                    <a:pt x="20173" y="34519"/>
                  </a:cubicBezTo>
                  <a:cubicBezTo>
                    <a:pt x="17513" y="34994"/>
                    <a:pt x="14790" y="35501"/>
                    <a:pt x="12256" y="36261"/>
                  </a:cubicBezTo>
                  <a:cubicBezTo>
                    <a:pt x="9754" y="35406"/>
                    <a:pt x="6936" y="34709"/>
                    <a:pt x="5004" y="32841"/>
                  </a:cubicBezTo>
                  <a:cubicBezTo>
                    <a:pt x="3135" y="31036"/>
                    <a:pt x="1394" y="28819"/>
                    <a:pt x="729" y="26317"/>
                  </a:cubicBezTo>
                  <a:close/>
                  <a:moveTo>
                    <a:pt x="42247" y="31669"/>
                  </a:moveTo>
                  <a:lnTo>
                    <a:pt x="42247" y="31669"/>
                  </a:lnTo>
                  <a:cubicBezTo>
                    <a:pt x="45414" y="31732"/>
                    <a:pt x="48517" y="33189"/>
                    <a:pt x="51684" y="33569"/>
                  </a:cubicBezTo>
                  <a:cubicBezTo>
                    <a:pt x="53078" y="33727"/>
                    <a:pt x="55991" y="34487"/>
                    <a:pt x="57258" y="35913"/>
                  </a:cubicBezTo>
                  <a:cubicBezTo>
                    <a:pt x="56054" y="36229"/>
                    <a:pt x="54914" y="36641"/>
                    <a:pt x="53711" y="36958"/>
                  </a:cubicBezTo>
                  <a:cubicBezTo>
                    <a:pt x="53171" y="37095"/>
                    <a:pt x="52719" y="37147"/>
                    <a:pt x="52304" y="37147"/>
                  </a:cubicBezTo>
                  <a:cubicBezTo>
                    <a:pt x="51382" y="37147"/>
                    <a:pt x="50645" y="36889"/>
                    <a:pt x="49531" y="36736"/>
                  </a:cubicBezTo>
                  <a:cubicBezTo>
                    <a:pt x="49395" y="36719"/>
                    <a:pt x="49273" y="36711"/>
                    <a:pt x="49157" y="36711"/>
                  </a:cubicBezTo>
                  <a:cubicBezTo>
                    <a:pt x="48841" y="36711"/>
                    <a:pt x="48571" y="36770"/>
                    <a:pt x="48200" y="36863"/>
                  </a:cubicBezTo>
                  <a:cubicBezTo>
                    <a:pt x="47133" y="37129"/>
                    <a:pt x="46252" y="37357"/>
                    <a:pt x="45384" y="37357"/>
                  </a:cubicBezTo>
                  <a:cubicBezTo>
                    <a:pt x="44502" y="37357"/>
                    <a:pt x="43633" y="37122"/>
                    <a:pt x="42595" y="36451"/>
                  </a:cubicBezTo>
                  <a:cubicBezTo>
                    <a:pt x="42595" y="36419"/>
                    <a:pt x="42563" y="36419"/>
                    <a:pt x="42563" y="36419"/>
                  </a:cubicBezTo>
                  <a:cubicBezTo>
                    <a:pt x="42848" y="36008"/>
                    <a:pt x="43070" y="35501"/>
                    <a:pt x="43133" y="34931"/>
                  </a:cubicBezTo>
                  <a:cubicBezTo>
                    <a:pt x="43292" y="33759"/>
                    <a:pt x="42880" y="32619"/>
                    <a:pt x="42247" y="31669"/>
                  </a:cubicBezTo>
                  <a:close/>
                  <a:moveTo>
                    <a:pt x="38470" y="32804"/>
                  </a:moveTo>
                  <a:cubicBezTo>
                    <a:pt x="40015" y="32804"/>
                    <a:pt x="41546" y="33053"/>
                    <a:pt x="42373" y="33949"/>
                  </a:cubicBezTo>
                  <a:cubicBezTo>
                    <a:pt x="42658" y="35849"/>
                    <a:pt x="41708" y="37623"/>
                    <a:pt x="38985" y="37686"/>
                  </a:cubicBezTo>
                  <a:cubicBezTo>
                    <a:pt x="38965" y="37686"/>
                    <a:pt x="38945" y="37686"/>
                    <a:pt x="38925" y="37686"/>
                  </a:cubicBezTo>
                  <a:cubicBezTo>
                    <a:pt x="36263" y="37686"/>
                    <a:pt x="34285" y="35583"/>
                    <a:pt x="32556" y="33822"/>
                  </a:cubicBezTo>
                  <a:cubicBezTo>
                    <a:pt x="32493" y="33759"/>
                    <a:pt x="32429" y="33759"/>
                    <a:pt x="32398" y="33759"/>
                  </a:cubicBezTo>
                  <a:cubicBezTo>
                    <a:pt x="32334" y="33759"/>
                    <a:pt x="32303" y="33791"/>
                    <a:pt x="32271" y="33791"/>
                  </a:cubicBezTo>
                  <a:cubicBezTo>
                    <a:pt x="32176" y="33727"/>
                    <a:pt x="32049" y="33664"/>
                    <a:pt x="31954" y="33632"/>
                  </a:cubicBezTo>
                  <a:cubicBezTo>
                    <a:pt x="32936" y="33506"/>
                    <a:pt x="33949" y="33252"/>
                    <a:pt x="34963" y="33094"/>
                  </a:cubicBezTo>
                  <a:cubicBezTo>
                    <a:pt x="35872" y="32979"/>
                    <a:pt x="37176" y="32804"/>
                    <a:pt x="38470" y="32804"/>
                  </a:cubicBezTo>
                  <a:close/>
                  <a:moveTo>
                    <a:pt x="30037" y="33790"/>
                  </a:moveTo>
                  <a:cubicBezTo>
                    <a:pt x="30747" y="33790"/>
                    <a:pt x="31431" y="33912"/>
                    <a:pt x="32049" y="34266"/>
                  </a:cubicBezTo>
                  <a:cubicBezTo>
                    <a:pt x="32018" y="34392"/>
                    <a:pt x="31954" y="34519"/>
                    <a:pt x="31891" y="34646"/>
                  </a:cubicBezTo>
                  <a:cubicBezTo>
                    <a:pt x="31764" y="34709"/>
                    <a:pt x="31701" y="34836"/>
                    <a:pt x="31764" y="34994"/>
                  </a:cubicBezTo>
                  <a:cubicBezTo>
                    <a:pt x="31194" y="36546"/>
                    <a:pt x="30656" y="38319"/>
                    <a:pt x="29484" y="39333"/>
                  </a:cubicBezTo>
                  <a:cubicBezTo>
                    <a:pt x="29009" y="39713"/>
                    <a:pt x="28597" y="39934"/>
                    <a:pt x="28217" y="39998"/>
                  </a:cubicBezTo>
                  <a:cubicBezTo>
                    <a:pt x="28186" y="39966"/>
                    <a:pt x="28186" y="39934"/>
                    <a:pt x="28186" y="39903"/>
                  </a:cubicBezTo>
                  <a:cubicBezTo>
                    <a:pt x="28186" y="39871"/>
                    <a:pt x="28162" y="39855"/>
                    <a:pt x="28138" y="39855"/>
                  </a:cubicBezTo>
                  <a:cubicBezTo>
                    <a:pt x="28114" y="39855"/>
                    <a:pt x="28091" y="39871"/>
                    <a:pt x="28091" y="39903"/>
                  </a:cubicBezTo>
                  <a:cubicBezTo>
                    <a:pt x="28091" y="39934"/>
                    <a:pt x="28091" y="39966"/>
                    <a:pt x="28122" y="39998"/>
                  </a:cubicBezTo>
                  <a:cubicBezTo>
                    <a:pt x="28074" y="40002"/>
                    <a:pt x="28026" y="40004"/>
                    <a:pt x="27979" y="40004"/>
                  </a:cubicBezTo>
                  <a:cubicBezTo>
                    <a:pt x="26015" y="40004"/>
                    <a:pt x="25010" y="36219"/>
                    <a:pt x="24639" y="34487"/>
                  </a:cubicBezTo>
                  <a:cubicBezTo>
                    <a:pt x="25114" y="34456"/>
                    <a:pt x="25589" y="34392"/>
                    <a:pt x="26064" y="34361"/>
                  </a:cubicBezTo>
                  <a:cubicBezTo>
                    <a:pt x="27301" y="34216"/>
                    <a:pt x="28713" y="33790"/>
                    <a:pt x="30037" y="33790"/>
                  </a:cubicBezTo>
                  <a:close/>
                  <a:moveTo>
                    <a:pt x="32493" y="34297"/>
                  </a:moveTo>
                  <a:cubicBezTo>
                    <a:pt x="34158" y="36183"/>
                    <a:pt x="36229" y="38193"/>
                    <a:pt x="38922" y="38193"/>
                  </a:cubicBezTo>
                  <a:cubicBezTo>
                    <a:pt x="38943" y="38193"/>
                    <a:pt x="38964" y="38193"/>
                    <a:pt x="38985" y="38193"/>
                  </a:cubicBezTo>
                  <a:cubicBezTo>
                    <a:pt x="40252" y="38161"/>
                    <a:pt x="41487" y="37686"/>
                    <a:pt x="42278" y="36799"/>
                  </a:cubicBezTo>
                  <a:cubicBezTo>
                    <a:pt x="42278" y="36831"/>
                    <a:pt x="42310" y="36863"/>
                    <a:pt x="42342" y="36863"/>
                  </a:cubicBezTo>
                  <a:cubicBezTo>
                    <a:pt x="43292" y="37496"/>
                    <a:pt x="44210" y="37876"/>
                    <a:pt x="45350" y="37939"/>
                  </a:cubicBezTo>
                  <a:cubicBezTo>
                    <a:pt x="45429" y="37944"/>
                    <a:pt x="45507" y="37946"/>
                    <a:pt x="45585" y="37946"/>
                  </a:cubicBezTo>
                  <a:cubicBezTo>
                    <a:pt x="46887" y="37946"/>
                    <a:pt x="48110" y="37325"/>
                    <a:pt x="49400" y="37325"/>
                  </a:cubicBezTo>
                  <a:cubicBezTo>
                    <a:pt x="49590" y="37325"/>
                    <a:pt x="49781" y="37338"/>
                    <a:pt x="49974" y="37369"/>
                  </a:cubicBezTo>
                  <a:cubicBezTo>
                    <a:pt x="50818" y="37501"/>
                    <a:pt x="51267" y="37787"/>
                    <a:pt x="52035" y="37787"/>
                  </a:cubicBezTo>
                  <a:cubicBezTo>
                    <a:pt x="52188" y="37787"/>
                    <a:pt x="52354" y="37776"/>
                    <a:pt x="52539" y="37749"/>
                  </a:cubicBezTo>
                  <a:cubicBezTo>
                    <a:pt x="54186" y="37496"/>
                    <a:pt x="55928" y="36768"/>
                    <a:pt x="57480" y="36198"/>
                  </a:cubicBezTo>
                  <a:lnTo>
                    <a:pt x="57480" y="36198"/>
                  </a:lnTo>
                  <a:cubicBezTo>
                    <a:pt x="58050" y="37053"/>
                    <a:pt x="58018" y="38161"/>
                    <a:pt x="56719" y="39491"/>
                  </a:cubicBezTo>
                  <a:cubicBezTo>
                    <a:pt x="55358" y="40916"/>
                    <a:pt x="52983" y="41011"/>
                    <a:pt x="51209" y="41676"/>
                  </a:cubicBezTo>
                  <a:cubicBezTo>
                    <a:pt x="49657" y="42278"/>
                    <a:pt x="48264" y="43291"/>
                    <a:pt x="46649" y="43798"/>
                  </a:cubicBezTo>
                  <a:cubicBezTo>
                    <a:pt x="46142" y="43925"/>
                    <a:pt x="45667" y="44020"/>
                    <a:pt x="45192" y="44051"/>
                  </a:cubicBezTo>
                  <a:cubicBezTo>
                    <a:pt x="45160" y="44020"/>
                    <a:pt x="45129" y="43988"/>
                    <a:pt x="45097" y="43956"/>
                  </a:cubicBezTo>
                  <a:cubicBezTo>
                    <a:pt x="45079" y="43929"/>
                    <a:pt x="45051" y="43918"/>
                    <a:pt x="45020" y="43918"/>
                  </a:cubicBezTo>
                  <a:cubicBezTo>
                    <a:pt x="44941" y="43918"/>
                    <a:pt x="44844" y="43992"/>
                    <a:pt x="44844" y="44083"/>
                  </a:cubicBezTo>
                  <a:cubicBezTo>
                    <a:pt x="43355" y="44083"/>
                    <a:pt x="41962" y="43545"/>
                    <a:pt x="40537" y="42721"/>
                  </a:cubicBezTo>
                  <a:cubicBezTo>
                    <a:pt x="37180" y="40758"/>
                    <a:pt x="34424" y="38003"/>
                    <a:pt x="32271" y="34772"/>
                  </a:cubicBezTo>
                  <a:cubicBezTo>
                    <a:pt x="32334" y="34646"/>
                    <a:pt x="32366" y="34487"/>
                    <a:pt x="32398" y="34361"/>
                  </a:cubicBezTo>
                  <a:cubicBezTo>
                    <a:pt x="32429" y="34329"/>
                    <a:pt x="32461" y="34329"/>
                    <a:pt x="32493" y="34297"/>
                  </a:cubicBezTo>
                  <a:close/>
                  <a:moveTo>
                    <a:pt x="20110" y="35184"/>
                  </a:moveTo>
                  <a:lnTo>
                    <a:pt x="19983" y="35311"/>
                  </a:lnTo>
                  <a:cubicBezTo>
                    <a:pt x="16563" y="36831"/>
                    <a:pt x="13175" y="38446"/>
                    <a:pt x="10388" y="41043"/>
                  </a:cubicBezTo>
                  <a:cubicBezTo>
                    <a:pt x="10333" y="41098"/>
                    <a:pt x="10396" y="41176"/>
                    <a:pt x="10455" y="41176"/>
                  </a:cubicBezTo>
                  <a:cubicBezTo>
                    <a:pt x="10465" y="41176"/>
                    <a:pt x="10474" y="41174"/>
                    <a:pt x="10483" y="41170"/>
                  </a:cubicBezTo>
                  <a:cubicBezTo>
                    <a:pt x="13396" y="39016"/>
                    <a:pt x="16310" y="37338"/>
                    <a:pt x="19508" y="35723"/>
                  </a:cubicBezTo>
                  <a:lnTo>
                    <a:pt x="19508" y="35723"/>
                  </a:lnTo>
                  <a:cubicBezTo>
                    <a:pt x="18907" y="36293"/>
                    <a:pt x="18273" y="36863"/>
                    <a:pt x="17672" y="37464"/>
                  </a:cubicBezTo>
                  <a:cubicBezTo>
                    <a:pt x="17721" y="37391"/>
                    <a:pt x="17675" y="37317"/>
                    <a:pt x="17607" y="37317"/>
                  </a:cubicBezTo>
                  <a:cubicBezTo>
                    <a:pt x="17588" y="37317"/>
                    <a:pt x="17566" y="37323"/>
                    <a:pt x="17545" y="37338"/>
                  </a:cubicBezTo>
                  <a:cubicBezTo>
                    <a:pt x="15328" y="39554"/>
                    <a:pt x="13175" y="41930"/>
                    <a:pt x="11369" y="44495"/>
                  </a:cubicBezTo>
                  <a:cubicBezTo>
                    <a:pt x="11321" y="44543"/>
                    <a:pt x="11384" y="44611"/>
                    <a:pt x="11445" y="44611"/>
                  </a:cubicBezTo>
                  <a:cubicBezTo>
                    <a:pt x="11463" y="44611"/>
                    <a:pt x="11481" y="44605"/>
                    <a:pt x="11496" y="44590"/>
                  </a:cubicBezTo>
                  <a:cubicBezTo>
                    <a:pt x="13079" y="42595"/>
                    <a:pt x="14695" y="40663"/>
                    <a:pt x="16405" y="38794"/>
                  </a:cubicBezTo>
                  <a:lnTo>
                    <a:pt x="16405" y="38794"/>
                  </a:lnTo>
                  <a:cubicBezTo>
                    <a:pt x="15930" y="39364"/>
                    <a:pt x="15518" y="39934"/>
                    <a:pt x="15170" y="40568"/>
                  </a:cubicBezTo>
                  <a:cubicBezTo>
                    <a:pt x="13776" y="43101"/>
                    <a:pt x="13745" y="46458"/>
                    <a:pt x="13333" y="49245"/>
                  </a:cubicBezTo>
                  <a:cubicBezTo>
                    <a:pt x="13111" y="50734"/>
                    <a:pt x="12541" y="53584"/>
                    <a:pt x="12699" y="55959"/>
                  </a:cubicBezTo>
                  <a:cubicBezTo>
                    <a:pt x="11668" y="56943"/>
                    <a:pt x="11036" y="57442"/>
                    <a:pt x="9826" y="57442"/>
                  </a:cubicBezTo>
                  <a:cubicBezTo>
                    <a:pt x="9402" y="57442"/>
                    <a:pt x="8906" y="57381"/>
                    <a:pt x="8297" y="57257"/>
                  </a:cubicBezTo>
                  <a:cubicBezTo>
                    <a:pt x="7791" y="57131"/>
                    <a:pt x="7664" y="56909"/>
                    <a:pt x="7126" y="56877"/>
                  </a:cubicBezTo>
                  <a:cubicBezTo>
                    <a:pt x="7084" y="56875"/>
                    <a:pt x="7042" y="56873"/>
                    <a:pt x="7000" y="56873"/>
                  </a:cubicBezTo>
                  <a:cubicBezTo>
                    <a:pt x="5743" y="56873"/>
                    <a:pt x="4684" y="58016"/>
                    <a:pt x="3599" y="58016"/>
                  </a:cubicBezTo>
                  <a:cubicBezTo>
                    <a:pt x="2962" y="58016"/>
                    <a:pt x="2315" y="57622"/>
                    <a:pt x="1615" y="56371"/>
                  </a:cubicBezTo>
                  <a:cubicBezTo>
                    <a:pt x="0" y="53457"/>
                    <a:pt x="760" y="47978"/>
                    <a:pt x="1774" y="45001"/>
                  </a:cubicBezTo>
                  <a:cubicBezTo>
                    <a:pt x="4339" y="37528"/>
                    <a:pt x="13333" y="36451"/>
                    <a:pt x="20110" y="35184"/>
                  </a:cubicBezTo>
                  <a:close/>
                  <a:moveTo>
                    <a:pt x="32081" y="35437"/>
                  </a:moveTo>
                  <a:cubicBezTo>
                    <a:pt x="34519" y="39016"/>
                    <a:pt x="37845" y="42278"/>
                    <a:pt x="41867" y="44020"/>
                  </a:cubicBezTo>
                  <a:cubicBezTo>
                    <a:pt x="42817" y="44416"/>
                    <a:pt x="43723" y="44614"/>
                    <a:pt x="44622" y="44614"/>
                  </a:cubicBezTo>
                  <a:cubicBezTo>
                    <a:pt x="44801" y="44614"/>
                    <a:pt x="44981" y="44606"/>
                    <a:pt x="45160" y="44590"/>
                  </a:cubicBezTo>
                  <a:cubicBezTo>
                    <a:pt x="46902" y="47250"/>
                    <a:pt x="47725" y="50354"/>
                    <a:pt x="49689" y="52887"/>
                  </a:cubicBezTo>
                  <a:cubicBezTo>
                    <a:pt x="49974" y="53235"/>
                    <a:pt x="50512" y="53710"/>
                    <a:pt x="50702" y="54059"/>
                  </a:cubicBezTo>
                  <a:cubicBezTo>
                    <a:pt x="51906" y="56529"/>
                    <a:pt x="49974" y="56909"/>
                    <a:pt x="48676" y="57447"/>
                  </a:cubicBezTo>
                  <a:cubicBezTo>
                    <a:pt x="46879" y="58201"/>
                    <a:pt x="45083" y="59086"/>
                    <a:pt x="43117" y="59086"/>
                  </a:cubicBezTo>
                  <a:cubicBezTo>
                    <a:pt x="42934" y="59086"/>
                    <a:pt x="42750" y="59079"/>
                    <a:pt x="42563" y="59062"/>
                  </a:cubicBezTo>
                  <a:cubicBezTo>
                    <a:pt x="38256" y="58651"/>
                    <a:pt x="35660" y="54692"/>
                    <a:pt x="33759" y="51240"/>
                  </a:cubicBezTo>
                  <a:cubicBezTo>
                    <a:pt x="31796" y="47725"/>
                    <a:pt x="30339" y="44020"/>
                    <a:pt x="29167" y="40156"/>
                  </a:cubicBezTo>
                  <a:cubicBezTo>
                    <a:pt x="29167" y="40156"/>
                    <a:pt x="29167" y="40156"/>
                    <a:pt x="29136" y="40124"/>
                  </a:cubicBezTo>
                  <a:cubicBezTo>
                    <a:pt x="30656" y="39333"/>
                    <a:pt x="31511" y="37211"/>
                    <a:pt x="32081" y="35437"/>
                  </a:cubicBezTo>
                  <a:close/>
                  <a:moveTo>
                    <a:pt x="24132" y="34551"/>
                  </a:moveTo>
                  <a:cubicBezTo>
                    <a:pt x="24480" y="36198"/>
                    <a:pt x="25177" y="39396"/>
                    <a:pt x="26951" y="40251"/>
                  </a:cubicBezTo>
                  <a:cubicBezTo>
                    <a:pt x="26571" y="44811"/>
                    <a:pt x="29642" y="49150"/>
                    <a:pt x="27616" y="53647"/>
                  </a:cubicBezTo>
                  <a:cubicBezTo>
                    <a:pt x="26697" y="55674"/>
                    <a:pt x="25145" y="57479"/>
                    <a:pt x="23499" y="58999"/>
                  </a:cubicBezTo>
                  <a:cubicBezTo>
                    <a:pt x="22852" y="59587"/>
                    <a:pt x="21962" y="59896"/>
                    <a:pt x="21063" y="59896"/>
                  </a:cubicBezTo>
                  <a:cubicBezTo>
                    <a:pt x="20509" y="59896"/>
                    <a:pt x="19952" y="59779"/>
                    <a:pt x="19445" y="59538"/>
                  </a:cubicBezTo>
                  <a:cubicBezTo>
                    <a:pt x="19097" y="59379"/>
                    <a:pt x="18875" y="58904"/>
                    <a:pt x="18527" y="58682"/>
                  </a:cubicBezTo>
                  <a:cubicBezTo>
                    <a:pt x="18215" y="58541"/>
                    <a:pt x="17953" y="58424"/>
                    <a:pt x="17629" y="58424"/>
                  </a:cubicBezTo>
                  <a:cubicBezTo>
                    <a:pt x="17591" y="58424"/>
                    <a:pt x="17553" y="58426"/>
                    <a:pt x="17513" y="58429"/>
                  </a:cubicBezTo>
                  <a:cubicBezTo>
                    <a:pt x="17101" y="58461"/>
                    <a:pt x="16816" y="58904"/>
                    <a:pt x="16500" y="58904"/>
                  </a:cubicBezTo>
                  <a:cubicBezTo>
                    <a:pt x="16367" y="59009"/>
                    <a:pt x="16228" y="59062"/>
                    <a:pt x="16083" y="59062"/>
                  </a:cubicBezTo>
                  <a:cubicBezTo>
                    <a:pt x="15746" y="59062"/>
                    <a:pt x="15378" y="58774"/>
                    <a:pt x="14980" y="58176"/>
                  </a:cubicBezTo>
                  <a:cubicBezTo>
                    <a:pt x="13840" y="58144"/>
                    <a:pt x="13301" y="57637"/>
                    <a:pt x="13365" y="56687"/>
                  </a:cubicBezTo>
                  <a:cubicBezTo>
                    <a:pt x="13175" y="56054"/>
                    <a:pt x="13206" y="55357"/>
                    <a:pt x="13238" y="54692"/>
                  </a:cubicBezTo>
                  <a:cubicBezTo>
                    <a:pt x="13270" y="52064"/>
                    <a:pt x="13871" y="49403"/>
                    <a:pt x="14251" y="46775"/>
                  </a:cubicBezTo>
                  <a:cubicBezTo>
                    <a:pt x="14600" y="44558"/>
                    <a:pt x="14758" y="42183"/>
                    <a:pt x="16025" y="40219"/>
                  </a:cubicBezTo>
                  <a:cubicBezTo>
                    <a:pt x="17386" y="38129"/>
                    <a:pt x="19667" y="36356"/>
                    <a:pt x="21472" y="34614"/>
                  </a:cubicBezTo>
                  <a:cubicBezTo>
                    <a:pt x="21701" y="34623"/>
                    <a:pt x="21935" y="34627"/>
                    <a:pt x="22171" y="34627"/>
                  </a:cubicBezTo>
                  <a:cubicBezTo>
                    <a:pt x="22817" y="34627"/>
                    <a:pt x="23483" y="34597"/>
                    <a:pt x="24132" y="34551"/>
                  </a:cubicBezTo>
                  <a:close/>
                  <a:moveTo>
                    <a:pt x="28692" y="40314"/>
                  </a:moveTo>
                  <a:cubicBezTo>
                    <a:pt x="30054" y="45192"/>
                    <a:pt x="32113" y="50164"/>
                    <a:pt x="35026" y="54344"/>
                  </a:cubicBezTo>
                  <a:cubicBezTo>
                    <a:pt x="34329" y="56656"/>
                    <a:pt x="33728" y="59031"/>
                    <a:pt x="32429" y="61089"/>
                  </a:cubicBezTo>
                  <a:cubicBezTo>
                    <a:pt x="31289" y="62894"/>
                    <a:pt x="30181" y="63243"/>
                    <a:pt x="28281" y="63781"/>
                  </a:cubicBezTo>
                  <a:cubicBezTo>
                    <a:pt x="27584" y="63971"/>
                    <a:pt x="27014" y="64098"/>
                    <a:pt x="26444" y="64541"/>
                  </a:cubicBezTo>
                  <a:cubicBezTo>
                    <a:pt x="25206" y="65562"/>
                    <a:pt x="25541" y="66221"/>
                    <a:pt x="23754" y="66221"/>
                  </a:cubicBezTo>
                  <a:cubicBezTo>
                    <a:pt x="23712" y="66221"/>
                    <a:pt x="23669" y="66220"/>
                    <a:pt x="23625" y="66220"/>
                  </a:cubicBezTo>
                  <a:cubicBezTo>
                    <a:pt x="21979" y="66188"/>
                    <a:pt x="20997" y="65523"/>
                    <a:pt x="19667" y="64668"/>
                  </a:cubicBezTo>
                  <a:cubicBezTo>
                    <a:pt x="17608" y="63369"/>
                    <a:pt x="15835" y="61818"/>
                    <a:pt x="14726" y="59664"/>
                  </a:cubicBezTo>
                  <a:lnTo>
                    <a:pt x="14726" y="59664"/>
                  </a:lnTo>
                  <a:cubicBezTo>
                    <a:pt x="15008" y="59772"/>
                    <a:pt x="15333" y="59821"/>
                    <a:pt x="15703" y="59821"/>
                  </a:cubicBezTo>
                  <a:cubicBezTo>
                    <a:pt x="15875" y="59821"/>
                    <a:pt x="16056" y="59811"/>
                    <a:pt x="16246" y="59791"/>
                  </a:cubicBezTo>
                  <a:cubicBezTo>
                    <a:pt x="17524" y="59625"/>
                    <a:pt x="18086" y="59526"/>
                    <a:pt x="18384" y="59526"/>
                  </a:cubicBezTo>
                  <a:cubicBezTo>
                    <a:pt x="18884" y="59526"/>
                    <a:pt x="18643" y="59805"/>
                    <a:pt x="19793" y="60519"/>
                  </a:cubicBezTo>
                  <a:cubicBezTo>
                    <a:pt x="20194" y="60767"/>
                    <a:pt x="20560" y="60877"/>
                    <a:pt x="20953" y="60877"/>
                  </a:cubicBezTo>
                  <a:cubicBezTo>
                    <a:pt x="21214" y="60877"/>
                    <a:pt x="21486" y="60829"/>
                    <a:pt x="21788" y="60741"/>
                  </a:cubicBezTo>
                  <a:cubicBezTo>
                    <a:pt x="23752" y="60108"/>
                    <a:pt x="25494" y="57827"/>
                    <a:pt x="26666" y="56244"/>
                  </a:cubicBezTo>
                  <a:cubicBezTo>
                    <a:pt x="28027" y="54375"/>
                    <a:pt x="28946" y="52285"/>
                    <a:pt x="28851" y="49974"/>
                  </a:cubicBezTo>
                  <a:cubicBezTo>
                    <a:pt x="28756" y="46680"/>
                    <a:pt x="27141" y="43671"/>
                    <a:pt x="27236" y="40346"/>
                  </a:cubicBezTo>
                  <a:lnTo>
                    <a:pt x="27236" y="40346"/>
                  </a:lnTo>
                  <a:cubicBezTo>
                    <a:pt x="27449" y="40417"/>
                    <a:pt x="27663" y="40453"/>
                    <a:pt x="27877" y="40453"/>
                  </a:cubicBezTo>
                  <a:cubicBezTo>
                    <a:pt x="27948" y="40453"/>
                    <a:pt x="28019" y="40449"/>
                    <a:pt x="28091" y="40441"/>
                  </a:cubicBezTo>
                  <a:lnTo>
                    <a:pt x="28154" y="40441"/>
                  </a:lnTo>
                  <a:cubicBezTo>
                    <a:pt x="28502" y="43260"/>
                    <a:pt x="29104" y="46078"/>
                    <a:pt x="29896" y="48802"/>
                  </a:cubicBezTo>
                  <a:cubicBezTo>
                    <a:pt x="29908" y="48839"/>
                    <a:pt x="29940" y="48857"/>
                    <a:pt x="29973" y="48857"/>
                  </a:cubicBezTo>
                  <a:cubicBezTo>
                    <a:pt x="30023" y="48857"/>
                    <a:pt x="30073" y="48815"/>
                    <a:pt x="30054" y="48738"/>
                  </a:cubicBezTo>
                  <a:cubicBezTo>
                    <a:pt x="29389" y="45983"/>
                    <a:pt x="28819" y="43196"/>
                    <a:pt x="28281" y="40410"/>
                  </a:cubicBezTo>
                  <a:cubicBezTo>
                    <a:pt x="28407" y="40378"/>
                    <a:pt x="28566" y="40346"/>
                    <a:pt x="28692" y="40314"/>
                  </a:cubicBezTo>
                  <a:close/>
                  <a:moveTo>
                    <a:pt x="35913" y="0"/>
                  </a:moveTo>
                  <a:cubicBezTo>
                    <a:pt x="35818" y="602"/>
                    <a:pt x="35691" y="1203"/>
                    <a:pt x="35565" y="1805"/>
                  </a:cubicBezTo>
                  <a:cubicBezTo>
                    <a:pt x="34519" y="6492"/>
                    <a:pt x="32968" y="11147"/>
                    <a:pt x="31448" y="15708"/>
                  </a:cubicBezTo>
                  <a:cubicBezTo>
                    <a:pt x="30592" y="18305"/>
                    <a:pt x="29452" y="20458"/>
                    <a:pt x="27742" y="22612"/>
                  </a:cubicBezTo>
                  <a:cubicBezTo>
                    <a:pt x="26697" y="23973"/>
                    <a:pt x="25715" y="25240"/>
                    <a:pt x="25272" y="26919"/>
                  </a:cubicBezTo>
                  <a:cubicBezTo>
                    <a:pt x="25240" y="27014"/>
                    <a:pt x="25272" y="27045"/>
                    <a:pt x="25335" y="27077"/>
                  </a:cubicBezTo>
                  <a:cubicBezTo>
                    <a:pt x="25082" y="27204"/>
                    <a:pt x="24829" y="27330"/>
                    <a:pt x="24575" y="27457"/>
                  </a:cubicBezTo>
                  <a:cubicBezTo>
                    <a:pt x="24480" y="27489"/>
                    <a:pt x="24354" y="27552"/>
                    <a:pt x="24259" y="27615"/>
                  </a:cubicBezTo>
                  <a:cubicBezTo>
                    <a:pt x="24227" y="27584"/>
                    <a:pt x="24227" y="27584"/>
                    <a:pt x="24227" y="27552"/>
                  </a:cubicBezTo>
                  <a:cubicBezTo>
                    <a:pt x="21345" y="24670"/>
                    <a:pt x="17988" y="21630"/>
                    <a:pt x="13776" y="21091"/>
                  </a:cubicBezTo>
                  <a:cubicBezTo>
                    <a:pt x="13400" y="21045"/>
                    <a:pt x="13029" y="21022"/>
                    <a:pt x="12663" y="21022"/>
                  </a:cubicBezTo>
                  <a:cubicBezTo>
                    <a:pt x="11273" y="21022"/>
                    <a:pt x="9949" y="21352"/>
                    <a:pt x="8646" y="21978"/>
                  </a:cubicBezTo>
                  <a:cubicBezTo>
                    <a:pt x="5796" y="23372"/>
                    <a:pt x="3484" y="24923"/>
                    <a:pt x="222" y="25367"/>
                  </a:cubicBezTo>
                  <a:cubicBezTo>
                    <a:pt x="127" y="25367"/>
                    <a:pt x="95" y="25493"/>
                    <a:pt x="127" y="25588"/>
                  </a:cubicBezTo>
                  <a:cubicBezTo>
                    <a:pt x="127" y="25620"/>
                    <a:pt x="95" y="25683"/>
                    <a:pt x="95" y="25715"/>
                  </a:cubicBezTo>
                  <a:cubicBezTo>
                    <a:pt x="634" y="28660"/>
                    <a:pt x="2597" y="31099"/>
                    <a:pt x="4687" y="33157"/>
                  </a:cubicBezTo>
                  <a:cubicBezTo>
                    <a:pt x="6492" y="34962"/>
                    <a:pt x="9216" y="35849"/>
                    <a:pt x="11686" y="36419"/>
                  </a:cubicBezTo>
                  <a:cubicBezTo>
                    <a:pt x="5954" y="38224"/>
                    <a:pt x="1204" y="41328"/>
                    <a:pt x="412" y="48485"/>
                  </a:cubicBezTo>
                  <a:cubicBezTo>
                    <a:pt x="127" y="50860"/>
                    <a:pt x="127" y="53362"/>
                    <a:pt x="792" y="55706"/>
                  </a:cubicBezTo>
                  <a:cubicBezTo>
                    <a:pt x="1109" y="56846"/>
                    <a:pt x="1520" y="58524"/>
                    <a:pt x="2882" y="58777"/>
                  </a:cubicBezTo>
                  <a:cubicBezTo>
                    <a:pt x="3001" y="58803"/>
                    <a:pt x="3118" y="58815"/>
                    <a:pt x="3232" y="58815"/>
                  </a:cubicBezTo>
                  <a:cubicBezTo>
                    <a:pt x="3818" y="58815"/>
                    <a:pt x="4347" y="58514"/>
                    <a:pt x="4877" y="58302"/>
                  </a:cubicBezTo>
                  <a:cubicBezTo>
                    <a:pt x="5661" y="57983"/>
                    <a:pt x="6445" y="57531"/>
                    <a:pt x="7326" y="57531"/>
                  </a:cubicBezTo>
                  <a:cubicBezTo>
                    <a:pt x="7406" y="57531"/>
                    <a:pt x="7487" y="57534"/>
                    <a:pt x="7569" y="57542"/>
                  </a:cubicBezTo>
                  <a:cubicBezTo>
                    <a:pt x="8171" y="57606"/>
                    <a:pt x="8646" y="58112"/>
                    <a:pt x="9248" y="58176"/>
                  </a:cubicBezTo>
                  <a:cubicBezTo>
                    <a:pt x="9360" y="58187"/>
                    <a:pt x="9470" y="58193"/>
                    <a:pt x="9577" y="58193"/>
                  </a:cubicBezTo>
                  <a:cubicBezTo>
                    <a:pt x="10917" y="58193"/>
                    <a:pt x="11851" y="57307"/>
                    <a:pt x="12731" y="56339"/>
                  </a:cubicBezTo>
                  <a:cubicBezTo>
                    <a:pt x="12858" y="57511"/>
                    <a:pt x="13175" y="58524"/>
                    <a:pt x="13840" y="59157"/>
                  </a:cubicBezTo>
                  <a:cubicBezTo>
                    <a:pt x="13840" y="59189"/>
                    <a:pt x="13840" y="59221"/>
                    <a:pt x="13871" y="59221"/>
                  </a:cubicBezTo>
                  <a:cubicBezTo>
                    <a:pt x="14980" y="61849"/>
                    <a:pt x="17006" y="63654"/>
                    <a:pt x="19382" y="65175"/>
                  </a:cubicBezTo>
                  <a:cubicBezTo>
                    <a:pt x="20560" y="65920"/>
                    <a:pt x="22196" y="67251"/>
                    <a:pt x="23733" y="67251"/>
                  </a:cubicBezTo>
                  <a:cubicBezTo>
                    <a:pt x="24219" y="67251"/>
                    <a:pt x="24696" y="67117"/>
                    <a:pt x="25145" y="66790"/>
                  </a:cubicBezTo>
                  <a:cubicBezTo>
                    <a:pt x="25747" y="66378"/>
                    <a:pt x="26000" y="65586"/>
                    <a:pt x="26602" y="65143"/>
                  </a:cubicBezTo>
                  <a:cubicBezTo>
                    <a:pt x="27616" y="64383"/>
                    <a:pt x="28851" y="64383"/>
                    <a:pt x="29991" y="63971"/>
                  </a:cubicBezTo>
                  <a:cubicBezTo>
                    <a:pt x="30941" y="63591"/>
                    <a:pt x="31638" y="63021"/>
                    <a:pt x="32271" y="62229"/>
                  </a:cubicBezTo>
                  <a:cubicBezTo>
                    <a:pt x="33918" y="60203"/>
                    <a:pt x="34931" y="57194"/>
                    <a:pt x="35216" y="54597"/>
                  </a:cubicBezTo>
                  <a:cubicBezTo>
                    <a:pt x="37087" y="57198"/>
                    <a:pt x="39847" y="59557"/>
                    <a:pt x="43174" y="59557"/>
                  </a:cubicBezTo>
                  <a:cubicBezTo>
                    <a:pt x="43452" y="59557"/>
                    <a:pt x="43734" y="59540"/>
                    <a:pt x="44020" y="59506"/>
                  </a:cubicBezTo>
                  <a:cubicBezTo>
                    <a:pt x="46174" y="59252"/>
                    <a:pt x="49214" y="58049"/>
                    <a:pt x="51051" y="56941"/>
                  </a:cubicBezTo>
                  <a:cubicBezTo>
                    <a:pt x="51842" y="56466"/>
                    <a:pt x="52191" y="56117"/>
                    <a:pt x="51906" y="55136"/>
                  </a:cubicBezTo>
                  <a:cubicBezTo>
                    <a:pt x="51336" y="53299"/>
                    <a:pt x="49341" y="51842"/>
                    <a:pt x="48391" y="50164"/>
                  </a:cubicBezTo>
                  <a:cubicBezTo>
                    <a:pt x="47377" y="48295"/>
                    <a:pt x="46712" y="46300"/>
                    <a:pt x="45540" y="44558"/>
                  </a:cubicBezTo>
                  <a:cubicBezTo>
                    <a:pt x="46205" y="44463"/>
                    <a:pt x="46870" y="44273"/>
                    <a:pt x="47567" y="43988"/>
                  </a:cubicBezTo>
                  <a:cubicBezTo>
                    <a:pt x="48992" y="43418"/>
                    <a:pt x="50291" y="42563"/>
                    <a:pt x="51716" y="42056"/>
                  </a:cubicBezTo>
                  <a:cubicBezTo>
                    <a:pt x="52919" y="41645"/>
                    <a:pt x="54218" y="41486"/>
                    <a:pt x="55421" y="40948"/>
                  </a:cubicBezTo>
                  <a:cubicBezTo>
                    <a:pt x="57701" y="39966"/>
                    <a:pt x="58651" y="37844"/>
                    <a:pt x="57765" y="35976"/>
                  </a:cubicBezTo>
                  <a:cubicBezTo>
                    <a:pt x="57796" y="35913"/>
                    <a:pt x="57733" y="35849"/>
                    <a:pt x="57670" y="35818"/>
                  </a:cubicBezTo>
                  <a:cubicBezTo>
                    <a:pt x="57385" y="35311"/>
                    <a:pt x="56973" y="34836"/>
                    <a:pt x="56403" y="34392"/>
                  </a:cubicBezTo>
                  <a:cubicBezTo>
                    <a:pt x="54376" y="32872"/>
                    <a:pt x="51684" y="33189"/>
                    <a:pt x="49341" y="32746"/>
                  </a:cubicBezTo>
                  <a:cubicBezTo>
                    <a:pt x="46941" y="32290"/>
                    <a:pt x="44774" y="31251"/>
                    <a:pt x="42337" y="31251"/>
                  </a:cubicBezTo>
                  <a:cubicBezTo>
                    <a:pt x="42234" y="31251"/>
                    <a:pt x="42130" y="31253"/>
                    <a:pt x="42025" y="31257"/>
                  </a:cubicBezTo>
                  <a:lnTo>
                    <a:pt x="41962" y="31257"/>
                  </a:lnTo>
                  <a:cubicBezTo>
                    <a:pt x="41613" y="30845"/>
                    <a:pt x="41233" y="30434"/>
                    <a:pt x="40822" y="30117"/>
                  </a:cubicBezTo>
                  <a:cubicBezTo>
                    <a:pt x="39523" y="29009"/>
                    <a:pt x="37908" y="28407"/>
                    <a:pt x="36451" y="27615"/>
                  </a:cubicBezTo>
                  <a:cubicBezTo>
                    <a:pt x="35438" y="27077"/>
                    <a:pt x="34488" y="26254"/>
                    <a:pt x="33443" y="25747"/>
                  </a:cubicBezTo>
                  <a:cubicBezTo>
                    <a:pt x="33411" y="25715"/>
                    <a:pt x="33411" y="25683"/>
                    <a:pt x="33411" y="25683"/>
                  </a:cubicBezTo>
                  <a:cubicBezTo>
                    <a:pt x="31796" y="23150"/>
                    <a:pt x="32999" y="19983"/>
                    <a:pt x="33601" y="17323"/>
                  </a:cubicBezTo>
                  <a:cubicBezTo>
                    <a:pt x="34139" y="14948"/>
                    <a:pt x="34678" y="12541"/>
                    <a:pt x="35216" y="10166"/>
                  </a:cubicBezTo>
                  <a:cubicBezTo>
                    <a:pt x="35945" y="6777"/>
                    <a:pt x="36831" y="3389"/>
                    <a:pt x="37528" y="0"/>
                  </a:cubicBezTo>
                  <a:lnTo>
                    <a:pt x="36958" y="0"/>
                  </a:lnTo>
                  <a:cubicBezTo>
                    <a:pt x="36895" y="222"/>
                    <a:pt x="36863" y="443"/>
                    <a:pt x="36800" y="633"/>
                  </a:cubicBezTo>
                  <a:cubicBezTo>
                    <a:pt x="35755" y="5415"/>
                    <a:pt x="34646" y="10166"/>
                    <a:pt x="33601" y="14948"/>
                  </a:cubicBezTo>
                  <a:cubicBezTo>
                    <a:pt x="32904" y="18115"/>
                    <a:pt x="31036" y="22453"/>
                    <a:pt x="32873" y="25493"/>
                  </a:cubicBezTo>
                  <a:lnTo>
                    <a:pt x="31416" y="25778"/>
                  </a:lnTo>
                  <a:cubicBezTo>
                    <a:pt x="31701" y="25810"/>
                    <a:pt x="31986" y="25842"/>
                    <a:pt x="32271" y="25905"/>
                  </a:cubicBezTo>
                  <a:cubicBezTo>
                    <a:pt x="33443" y="26222"/>
                    <a:pt x="34488" y="27140"/>
                    <a:pt x="35533" y="27742"/>
                  </a:cubicBezTo>
                  <a:cubicBezTo>
                    <a:pt x="37180" y="28692"/>
                    <a:pt x="39016" y="29325"/>
                    <a:pt x="40473" y="30560"/>
                  </a:cubicBezTo>
                  <a:cubicBezTo>
                    <a:pt x="41392" y="31321"/>
                    <a:pt x="42025" y="32397"/>
                    <a:pt x="42310" y="33474"/>
                  </a:cubicBezTo>
                  <a:cubicBezTo>
                    <a:pt x="41328" y="32556"/>
                    <a:pt x="39808" y="32556"/>
                    <a:pt x="38478" y="32524"/>
                  </a:cubicBezTo>
                  <a:cubicBezTo>
                    <a:pt x="38333" y="32519"/>
                    <a:pt x="38189" y="32516"/>
                    <a:pt x="38045" y="32516"/>
                  </a:cubicBezTo>
                  <a:cubicBezTo>
                    <a:pt x="35542" y="32516"/>
                    <a:pt x="33141" y="33256"/>
                    <a:pt x="30656" y="33316"/>
                  </a:cubicBezTo>
                  <a:cubicBezTo>
                    <a:pt x="30537" y="33307"/>
                    <a:pt x="30416" y="33303"/>
                    <a:pt x="30292" y="33303"/>
                  </a:cubicBezTo>
                  <a:cubicBezTo>
                    <a:pt x="29953" y="33303"/>
                    <a:pt x="29593" y="33333"/>
                    <a:pt x="29199" y="33379"/>
                  </a:cubicBezTo>
                  <a:cubicBezTo>
                    <a:pt x="27014" y="33664"/>
                    <a:pt x="24860" y="34012"/>
                    <a:pt x="22644" y="34076"/>
                  </a:cubicBezTo>
                  <a:cubicBezTo>
                    <a:pt x="22453" y="34076"/>
                    <a:pt x="22139" y="34088"/>
                    <a:pt x="21769" y="34088"/>
                  </a:cubicBezTo>
                  <a:cubicBezTo>
                    <a:pt x="20169" y="34088"/>
                    <a:pt x="17508" y="33858"/>
                    <a:pt x="19128" y="31416"/>
                  </a:cubicBezTo>
                  <a:cubicBezTo>
                    <a:pt x="19698" y="30560"/>
                    <a:pt x="21282" y="29895"/>
                    <a:pt x="22169" y="29389"/>
                  </a:cubicBezTo>
                  <a:cubicBezTo>
                    <a:pt x="24227" y="28185"/>
                    <a:pt x="26412" y="27109"/>
                    <a:pt x="28661" y="26349"/>
                  </a:cubicBezTo>
                  <a:lnTo>
                    <a:pt x="28661" y="26349"/>
                  </a:lnTo>
                  <a:lnTo>
                    <a:pt x="25589" y="26950"/>
                  </a:lnTo>
                  <a:cubicBezTo>
                    <a:pt x="26381" y="24702"/>
                    <a:pt x="28091" y="23118"/>
                    <a:pt x="29421" y="21186"/>
                  </a:cubicBezTo>
                  <a:cubicBezTo>
                    <a:pt x="30719" y="19350"/>
                    <a:pt x="31479" y="17196"/>
                    <a:pt x="32176" y="15074"/>
                  </a:cubicBezTo>
                  <a:cubicBezTo>
                    <a:pt x="33759" y="10134"/>
                    <a:pt x="35501" y="5130"/>
                    <a:pt x="364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9"/>
          <p:cNvGrpSpPr/>
          <p:nvPr/>
        </p:nvGrpSpPr>
        <p:grpSpPr>
          <a:xfrm>
            <a:off x="6490875" y="-147094"/>
            <a:ext cx="2781633" cy="1257244"/>
            <a:chOff x="6490875" y="-147094"/>
            <a:chExt cx="2781633" cy="1257244"/>
          </a:xfrm>
        </p:grpSpPr>
        <p:sp>
          <p:nvSpPr>
            <p:cNvPr id="172" name="Google Shape;172;p29"/>
            <p:cNvSpPr/>
            <p:nvPr/>
          </p:nvSpPr>
          <p:spPr>
            <a:xfrm flipH="1">
              <a:off x="7250130" y="79764"/>
              <a:ext cx="1155744" cy="763768"/>
            </a:xfrm>
            <a:custGeom>
              <a:rect b="b" l="l" r="r" t="t"/>
              <a:pathLst>
                <a:path extrusionOk="0" h="23967" w="3627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 flipH="1">
              <a:off x="6490875" y="12143"/>
              <a:ext cx="917680" cy="687063"/>
            </a:xfrm>
            <a:custGeom>
              <a:rect b="b" l="l" r="r" t="t"/>
              <a:pathLst>
                <a:path extrusionOk="0" h="21560" w="28799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 flipH="1">
              <a:off x="7556919" y="154809"/>
              <a:ext cx="682198" cy="640632"/>
            </a:xfrm>
            <a:custGeom>
              <a:rect b="b" l="l" r="r" t="t"/>
              <a:pathLst>
                <a:path extrusionOk="0" h="20103" w="21409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 flipH="1">
              <a:off x="6581068" y="53601"/>
              <a:ext cx="1207269" cy="758319"/>
            </a:xfrm>
            <a:custGeom>
              <a:rect b="b" l="l" r="r" t="t"/>
              <a:pathLst>
                <a:path extrusionOk="0" h="23796" w="37887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 flipH="1">
              <a:off x="6937481" y="374911"/>
              <a:ext cx="113376" cy="102295"/>
            </a:xfrm>
            <a:custGeom>
              <a:rect b="b" l="l" r="r" t="t"/>
              <a:pathLst>
                <a:path extrusionOk="0" h="3210" w="3558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 flipH="1">
              <a:off x="6711493" y="417135"/>
              <a:ext cx="320339" cy="220077"/>
            </a:xfrm>
            <a:custGeom>
              <a:rect b="b" l="l" r="r" t="t"/>
              <a:pathLst>
                <a:path extrusionOk="0" h="6906" w="10053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 flipH="1">
              <a:off x="6717262" y="436031"/>
              <a:ext cx="346787" cy="246368"/>
            </a:xfrm>
            <a:custGeom>
              <a:rect b="b" l="l" r="r" t="t"/>
              <a:pathLst>
                <a:path extrusionOk="0" h="7731" w="10883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 flipH="1">
              <a:off x="8300669" y="650748"/>
              <a:ext cx="461182" cy="459402"/>
            </a:xfrm>
            <a:custGeom>
              <a:rect b="b" l="l" r="r" t="t"/>
              <a:pathLst>
                <a:path extrusionOk="0" h="14416" w="14473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 flipH="1">
              <a:off x="8461098" y="391737"/>
              <a:ext cx="2039" cy="1020"/>
            </a:xfrm>
            <a:custGeom>
              <a:rect b="b" l="l" r="r" t="t"/>
              <a:pathLst>
                <a:path extrusionOk="0" h="32" w="64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 flipH="1">
              <a:off x="8206938" y="-147094"/>
              <a:ext cx="945466" cy="1089167"/>
            </a:xfrm>
            <a:custGeom>
              <a:rect b="b" l="l" r="r" t="t"/>
              <a:pathLst>
                <a:path extrusionOk="0" h="34178" w="29671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 flipH="1">
              <a:off x="8301046" y="459326"/>
              <a:ext cx="327604" cy="98216"/>
            </a:xfrm>
            <a:custGeom>
              <a:rect b="b" l="l" r="r" t="t"/>
              <a:pathLst>
                <a:path extrusionOk="0" h="3082" w="10281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 flipH="1">
              <a:off x="8158380" y="253086"/>
              <a:ext cx="1114128" cy="675432"/>
            </a:xfrm>
            <a:custGeom>
              <a:rect b="b" l="l" r="r" t="t"/>
              <a:pathLst>
                <a:path extrusionOk="0" h="21195" w="34964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30"/>
          <p:cNvGrpSpPr/>
          <p:nvPr/>
        </p:nvGrpSpPr>
        <p:grpSpPr>
          <a:xfrm>
            <a:off x="-184675" y="0"/>
            <a:ext cx="1826099" cy="5202533"/>
            <a:chOff x="-184675" y="0"/>
            <a:chExt cx="1826099" cy="5202533"/>
          </a:xfrm>
        </p:grpSpPr>
        <p:sp>
          <p:nvSpPr>
            <p:cNvPr id="186" name="Google Shape;186;p30"/>
            <p:cNvSpPr/>
            <p:nvPr/>
          </p:nvSpPr>
          <p:spPr>
            <a:xfrm>
              <a:off x="910383" y="449542"/>
              <a:ext cx="578319" cy="517624"/>
            </a:xfrm>
            <a:custGeom>
              <a:rect b="b" l="l" r="r" t="t"/>
              <a:pathLst>
                <a:path extrusionOk="0" h="17065" w="19066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647196" y="490247"/>
              <a:ext cx="1941" cy="1001"/>
            </a:xfrm>
            <a:custGeom>
              <a:rect b="b" l="l" r="r" t="t"/>
              <a:pathLst>
                <a:path extrusionOk="0" h="33" w="64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-184675" y="191361"/>
              <a:ext cx="1345853" cy="1128278"/>
            </a:xfrm>
            <a:custGeom>
              <a:rect b="b" l="l" r="r" t="t"/>
              <a:pathLst>
                <a:path extrusionOk="0" h="37197" w="4437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76846" y="2385082"/>
              <a:ext cx="1072679" cy="1610231"/>
            </a:xfrm>
            <a:custGeom>
              <a:rect b="b" l="l" r="r" t="t"/>
              <a:pathLst>
                <a:path extrusionOk="0" h="53086" w="35364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82363" y="1315566"/>
              <a:ext cx="965089" cy="1281123"/>
            </a:xfrm>
            <a:custGeom>
              <a:rect b="b" l="l" r="r" t="t"/>
              <a:pathLst>
                <a:path extrusionOk="0" h="42236" w="31817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968012" y="3859827"/>
              <a:ext cx="673412" cy="601554"/>
            </a:xfrm>
            <a:custGeom>
              <a:rect b="b" l="l" r="r" t="t"/>
              <a:pathLst>
                <a:path extrusionOk="0" h="19832" w="22201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615500" y="4077243"/>
              <a:ext cx="971" cy="1456"/>
            </a:xfrm>
            <a:custGeom>
              <a:rect b="b" l="l" r="r" t="t"/>
              <a:pathLst>
                <a:path extrusionOk="0" h="48" w="32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-146245" y="3721000"/>
              <a:ext cx="1533156" cy="1324590"/>
            </a:xfrm>
            <a:custGeom>
              <a:rect b="b" l="l" r="r" t="t"/>
              <a:pathLst>
                <a:path extrusionOk="0" h="43669" w="50545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88157" y="815066"/>
              <a:ext cx="1056663" cy="682876"/>
            </a:xfrm>
            <a:custGeom>
              <a:rect b="b" l="l" r="r" t="t"/>
              <a:pathLst>
                <a:path extrusionOk="0" h="22513" w="34836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-14546" y="0"/>
              <a:ext cx="1651210" cy="1088148"/>
            </a:xfrm>
            <a:custGeom>
              <a:rect b="b" l="l" r="r" t="t"/>
              <a:pathLst>
                <a:path extrusionOk="0" h="35874" w="54437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82157" y="2821461"/>
              <a:ext cx="899177" cy="942127"/>
            </a:xfrm>
            <a:custGeom>
              <a:rect b="b" l="l" r="r" t="t"/>
              <a:pathLst>
                <a:path extrusionOk="0" h="31060" w="29644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136171" y="1443049"/>
              <a:ext cx="1069827" cy="1687033"/>
            </a:xfrm>
            <a:custGeom>
              <a:rect b="b" l="l" r="r" t="t"/>
              <a:pathLst>
                <a:path extrusionOk="0" h="55618" w="3527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590052" y="1940636"/>
              <a:ext cx="145778" cy="156182"/>
            </a:xfrm>
            <a:custGeom>
              <a:rect b="b" l="l" r="r" t="t"/>
              <a:pathLst>
                <a:path extrusionOk="0" h="5149" w="4806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649562" y="1623248"/>
              <a:ext cx="310483" cy="447617"/>
            </a:xfrm>
            <a:custGeom>
              <a:rect b="b" l="l" r="r" t="t"/>
              <a:pathLst>
                <a:path extrusionOk="0" h="14757" w="10236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675344" y="1631649"/>
              <a:ext cx="346518" cy="485047"/>
            </a:xfrm>
            <a:custGeom>
              <a:rect b="b" l="l" r="r" t="t"/>
              <a:pathLst>
                <a:path extrusionOk="0" h="15991" w="11424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710013" y="3852335"/>
              <a:ext cx="138498" cy="456110"/>
            </a:xfrm>
            <a:custGeom>
              <a:rect b="b" l="l" r="r" t="t"/>
              <a:pathLst>
                <a:path extrusionOk="0" h="15037" w="4566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420499" y="3651481"/>
              <a:ext cx="990811" cy="1551052"/>
            </a:xfrm>
            <a:custGeom>
              <a:rect b="b" l="l" r="r" t="t"/>
              <a:pathLst>
                <a:path extrusionOk="0" h="51135" w="32665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13225" y="5395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13225" y="1386700"/>
            <a:ext cx="7717500" cy="32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_1_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31"/>
          <p:cNvGrpSpPr/>
          <p:nvPr/>
        </p:nvGrpSpPr>
        <p:grpSpPr>
          <a:xfrm flipH="1" rot="-5400000">
            <a:off x="0" y="2651735"/>
            <a:ext cx="2183471" cy="2800048"/>
            <a:chOff x="6960581" y="239935"/>
            <a:chExt cx="2183471" cy="2800048"/>
          </a:xfrm>
        </p:grpSpPr>
        <p:sp>
          <p:nvSpPr>
            <p:cNvPr id="205" name="Google Shape;205;p31"/>
            <p:cNvSpPr/>
            <p:nvPr/>
          </p:nvSpPr>
          <p:spPr>
            <a:xfrm>
              <a:off x="7476648" y="1340082"/>
              <a:ext cx="545370" cy="614219"/>
            </a:xfrm>
            <a:custGeom>
              <a:rect b="b" l="l" r="r" t="t"/>
              <a:pathLst>
                <a:path extrusionOk="0" h="19145" w="16999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8306378" y="2180239"/>
              <a:ext cx="196313" cy="228042"/>
            </a:xfrm>
            <a:custGeom>
              <a:rect b="b" l="l" r="r" t="t"/>
              <a:pathLst>
                <a:path extrusionOk="0" h="7108" w="6119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8197076" y="1565681"/>
              <a:ext cx="66667" cy="550087"/>
            </a:xfrm>
            <a:custGeom>
              <a:rect b="b" l="l" r="r" t="t"/>
              <a:pathLst>
                <a:path extrusionOk="0" h="17146" w="2078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8132046" y="1627374"/>
              <a:ext cx="24415" cy="222460"/>
            </a:xfrm>
            <a:custGeom>
              <a:rect b="b" l="l" r="r" t="t"/>
              <a:pathLst>
                <a:path extrusionOk="0" h="6934" w="761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8266148" y="1573445"/>
              <a:ext cx="29035" cy="235646"/>
            </a:xfrm>
            <a:custGeom>
              <a:rect b="b" l="l" r="r" t="t"/>
              <a:pathLst>
                <a:path extrusionOk="0" h="7345" w="905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7818704" y="1408352"/>
              <a:ext cx="189415" cy="169524"/>
            </a:xfrm>
            <a:custGeom>
              <a:rect b="b" l="l" r="r" t="t"/>
              <a:pathLst>
                <a:path extrusionOk="0" h="5284" w="5904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7791049" y="1456410"/>
              <a:ext cx="225957" cy="456470"/>
            </a:xfrm>
            <a:custGeom>
              <a:rect b="b" l="l" r="r" t="t"/>
              <a:pathLst>
                <a:path extrusionOk="0" h="14228" w="7043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7815720" y="1331965"/>
              <a:ext cx="147483" cy="60091"/>
            </a:xfrm>
            <a:custGeom>
              <a:rect b="b" l="l" r="r" t="t"/>
              <a:pathLst>
                <a:path extrusionOk="0" h="1873" w="4597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7955628" y="1895160"/>
              <a:ext cx="46070" cy="118834"/>
            </a:xfrm>
            <a:custGeom>
              <a:rect b="b" l="l" r="r" t="t"/>
              <a:pathLst>
                <a:path extrusionOk="0" h="3704" w="1436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8027395" y="1779024"/>
              <a:ext cx="30510" cy="202537"/>
            </a:xfrm>
            <a:custGeom>
              <a:rect b="b" l="l" r="r" t="t"/>
              <a:pathLst>
                <a:path extrusionOk="0" h="6313" w="951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8339294" y="1144191"/>
              <a:ext cx="95542" cy="28457"/>
            </a:xfrm>
            <a:custGeom>
              <a:rect b="b" l="l" r="r" t="t"/>
              <a:pathLst>
                <a:path extrusionOk="0" h="887" w="2978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7382649" y="1302514"/>
              <a:ext cx="133495" cy="58294"/>
            </a:xfrm>
            <a:custGeom>
              <a:rect b="b" l="l" r="r" t="t"/>
              <a:pathLst>
                <a:path extrusionOk="0" h="1817" w="4161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7432407" y="1433536"/>
              <a:ext cx="41001" cy="34874"/>
            </a:xfrm>
            <a:custGeom>
              <a:rect b="b" l="l" r="r" t="t"/>
              <a:pathLst>
                <a:path extrusionOk="0" h="1087" w="1278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7392658" y="1232095"/>
              <a:ext cx="466127" cy="43376"/>
            </a:xfrm>
            <a:custGeom>
              <a:rect b="b" l="l" r="r" t="t"/>
              <a:pathLst>
                <a:path extrusionOk="0" h="1352" w="14529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7284703" y="1288174"/>
              <a:ext cx="63844" cy="34842"/>
            </a:xfrm>
            <a:custGeom>
              <a:rect b="b" l="l" r="r" t="t"/>
              <a:pathLst>
                <a:path extrusionOk="0" h="1086" w="199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7459677" y="1309637"/>
              <a:ext cx="235486" cy="62336"/>
            </a:xfrm>
            <a:custGeom>
              <a:rect b="b" l="l" r="r" t="t"/>
              <a:pathLst>
                <a:path extrusionOk="0" h="1943" w="734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7318549" y="1193918"/>
              <a:ext cx="351239" cy="50017"/>
            </a:xfrm>
            <a:custGeom>
              <a:rect b="b" l="l" r="r" t="t"/>
              <a:pathLst>
                <a:path extrusionOk="0" h="1559" w="10948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8150332" y="290207"/>
              <a:ext cx="993691" cy="1509353"/>
            </a:xfrm>
            <a:custGeom>
              <a:rect b="b" l="l" r="r" t="t"/>
              <a:pathLst>
                <a:path extrusionOk="0" h="47046" w="30973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7296894" y="2273083"/>
              <a:ext cx="1847150" cy="766900"/>
            </a:xfrm>
            <a:custGeom>
              <a:rect b="b" l="l" r="r" t="t"/>
              <a:pathLst>
                <a:path extrusionOk="0" h="23904" w="57575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6960581" y="239935"/>
              <a:ext cx="2183471" cy="2228611"/>
            </a:xfrm>
            <a:custGeom>
              <a:rect b="b" l="l" r="r" t="t"/>
              <a:pathLst>
                <a:path extrusionOk="0" h="69465" w="68058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8815804" y="920678"/>
              <a:ext cx="328204" cy="642388"/>
            </a:xfrm>
            <a:custGeom>
              <a:rect b="b" l="l" r="r" t="t"/>
              <a:pathLst>
                <a:path extrusionOk="0" h="20023" w="1023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31"/>
          <p:cNvGrpSpPr/>
          <p:nvPr/>
        </p:nvGrpSpPr>
        <p:grpSpPr>
          <a:xfrm flipH="1">
            <a:off x="8389023" y="29717"/>
            <a:ext cx="755030" cy="2190843"/>
            <a:chOff x="0" y="2423867"/>
            <a:chExt cx="755030" cy="2190843"/>
          </a:xfrm>
        </p:grpSpPr>
        <p:sp>
          <p:nvSpPr>
            <p:cNvPr id="227" name="Google Shape;227;p31"/>
            <p:cNvSpPr/>
            <p:nvPr/>
          </p:nvSpPr>
          <p:spPr>
            <a:xfrm>
              <a:off x="0" y="3136531"/>
              <a:ext cx="381012" cy="1250576"/>
            </a:xfrm>
            <a:custGeom>
              <a:rect b="b" l="l" r="r" t="t"/>
              <a:pathLst>
                <a:path extrusionOk="0" h="38980" w="11876">
                  <a:moveTo>
                    <a:pt x="0" y="1"/>
                  </a:moveTo>
                  <a:lnTo>
                    <a:pt x="0" y="23024"/>
                  </a:lnTo>
                  <a:cubicBezTo>
                    <a:pt x="380" y="23246"/>
                    <a:pt x="792" y="23468"/>
                    <a:pt x="1172" y="23689"/>
                  </a:cubicBezTo>
                  <a:cubicBezTo>
                    <a:pt x="1267" y="23753"/>
                    <a:pt x="1362" y="23816"/>
                    <a:pt x="1457" y="23848"/>
                  </a:cubicBezTo>
                  <a:cubicBezTo>
                    <a:pt x="5194" y="27014"/>
                    <a:pt x="6270" y="32873"/>
                    <a:pt x="1932" y="36167"/>
                  </a:cubicBezTo>
                  <a:cubicBezTo>
                    <a:pt x="1077" y="36832"/>
                    <a:pt x="190" y="36958"/>
                    <a:pt x="918" y="38004"/>
                  </a:cubicBezTo>
                  <a:cubicBezTo>
                    <a:pt x="1424" y="38742"/>
                    <a:pt x="2574" y="38980"/>
                    <a:pt x="3650" y="38980"/>
                  </a:cubicBezTo>
                  <a:cubicBezTo>
                    <a:pt x="4327" y="38980"/>
                    <a:pt x="4975" y="38886"/>
                    <a:pt x="5415" y="38764"/>
                  </a:cubicBezTo>
                  <a:cubicBezTo>
                    <a:pt x="7791" y="38067"/>
                    <a:pt x="9342" y="36040"/>
                    <a:pt x="10387" y="33950"/>
                  </a:cubicBezTo>
                  <a:cubicBezTo>
                    <a:pt x="10451" y="33855"/>
                    <a:pt x="10419" y="33792"/>
                    <a:pt x="10356" y="33728"/>
                  </a:cubicBezTo>
                  <a:cubicBezTo>
                    <a:pt x="10419" y="33380"/>
                    <a:pt x="10451" y="33032"/>
                    <a:pt x="10451" y="32683"/>
                  </a:cubicBezTo>
                  <a:cubicBezTo>
                    <a:pt x="10704" y="31100"/>
                    <a:pt x="11021" y="29516"/>
                    <a:pt x="11274" y="27901"/>
                  </a:cubicBezTo>
                  <a:cubicBezTo>
                    <a:pt x="11369" y="27838"/>
                    <a:pt x="11401" y="27711"/>
                    <a:pt x="11338" y="27584"/>
                  </a:cubicBezTo>
                  <a:cubicBezTo>
                    <a:pt x="11338" y="27553"/>
                    <a:pt x="11338" y="27521"/>
                    <a:pt x="11306" y="27521"/>
                  </a:cubicBezTo>
                  <a:cubicBezTo>
                    <a:pt x="11623" y="25494"/>
                    <a:pt x="11876" y="23436"/>
                    <a:pt x="11844" y="21441"/>
                  </a:cubicBezTo>
                  <a:cubicBezTo>
                    <a:pt x="11813" y="20111"/>
                    <a:pt x="11591" y="18812"/>
                    <a:pt x="11053" y="17577"/>
                  </a:cubicBezTo>
                  <a:cubicBezTo>
                    <a:pt x="10704" y="16817"/>
                    <a:pt x="8804" y="14822"/>
                    <a:pt x="8234" y="13619"/>
                  </a:cubicBezTo>
                  <a:cubicBezTo>
                    <a:pt x="8297" y="13619"/>
                    <a:pt x="8329" y="13555"/>
                    <a:pt x="8329" y="13492"/>
                  </a:cubicBezTo>
                  <a:cubicBezTo>
                    <a:pt x="8931" y="13207"/>
                    <a:pt x="9501" y="12922"/>
                    <a:pt x="10102" y="12637"/>
                  </a:cubicBezTo>
                  <a:cubicBezTo>
                    <a:pt x="10119" y="12642"/>
                    <a:pt x="10137" y="12645"/>
                    <a:pt x="10155" y="12645"/>
                  </a:cubicBezTo>
                  <a:cubicBezTo>
                    <a:pt x="10240" y="12645"/>
                    <a:pt x="10335" y="12588"/>
                    <a:pt x="10387" y="12510"/>
                  </a:cubicBezTo>
                  <a:cubicBezTo>
                    <a:pt x="11369" y="9913"/>
                    <a:pt x="8202" y="6588"/>
                    <a:pt x="6587" y="4783"/>
                  </a:cubicBezTo>
                  <a:cubicBezTo>
                    <a:pt x="4719" y="2756"/>
                    <a:pt x="2502" y="1078"/>
                    <a:pt x="0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0" y="2423867"/>
              <a:ext cx="511459" cy="615759"/>
            </a:xfrm>
            <a:custGeom>
              <a:rect b="b" l="l" r="r" t="t"/>
              <a:pathLst>
                <a:path extrusionOk="0" h="19193" w="15942">
                  <a:moveTo>
                    <a:pt x="15651" y="1"/>
                  </a:moveTo>
                  <a:cubicBezTo>
                    <a:pt x="15608" y="1"/>
                    <a:pt x="15563" y="14"/>
                    <a:pt x="15518" y="47"/>
                  </a:cubicBezTo>
                  <a:cubicBezTo>
                    <a:pt x="15423" y="142"/>
                    <a:pt x="15296" y="205"/>
                    <a:pt x="15201" y="300"/>
                  </a:cubicBezTo>
                  <a:cubicBezTo>
                    <a:pt x="11464" y="1060"/>
                    <a:pt x="8202" y="3150"/>
                    <a:pt x="5574" y="5905"/>
                  </a:cubicBezTo>
                  <a:cubicBezTo>
                    <a:pt x="4212" y="7362"/>
                    <a:pt x="3040" y="8977"/>
                    <a:pt x="2058" y="10719"/>
                  </a:cubicBezTo>
                  <a:cubicBezTo>
                    <a:pt x="1298" y="12113"/>
                    <a:pt x="728" y="13633"/>
                    <a:pt x="0" y="14994"/>
                  </a:cubicBezTo>
                  <a:lnTo>
                    <a:pt x="0" y="19016"/>
                  </a:lnTo>
                  <a:cubicBezTo>
                    <a:pt x="690" y="19132"/>
                    <a:pt x="1396" y="19193"/>
                    <a:pt x="2103" y="19193"/>
                  </a:cubicBezTo>
                  <a:cubicBezTo>
                    <a:pt x="4671" y="19193"/>
                    <a:pt x="7244" y="18398"/>
                    <a:pt x="9057" y="16609"/>
                  </a:cubicBezTo>
                  <a:cubicBezTo>
                    <a:pt x="13586" y="12176"/>
                    <a:pt x="10577" y="4512"/>
                    <a:pt x="15771" y="490"/>
                  </a:cubicBezTo>
                  <a:cubicBezTo>
                    <a:pt x="15835" y="458"/>
                    <a:pt x="15866" y="427"/>
                    <a:pt x="15866" y="363"/>
                  </a:cubicBezTo>
                  <a:cubicBezTo>
                    <a:pt x="15942" y="212"/>
                    <a:pt x="15817" y="1"/>
                    <a:pt x="15651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0" y="2717800"/>
              <a:ext cx="478575" cy="848550"/>
            </a:xfrm>
            <a:custGeom>
              <a:rect b="b" l="l" r="r" t="t"/>
              <a:pathLst>
                <a:path extrusionOk="0" h="26449" w="14917">
                  <a:moveTo>
                    <a:pt x="12647" y="0"/>
                  </a:moveTo>
                  <a:cubicBezTo>
                    <a:pt x="12475" y="0"/>
                    <a:pt x="12306" y="142"/>
                    <a:pt x="12383" y="354"/>
                  </a:cubicBezTo>
                  <a:cubicBezTo>
                    <a:pt x="14409" y="7099"/>
                    <a:pt x="10482" y="14446"/>
                    <a:pt x="6302" y="19608"/>
                  </a:cubicBezTo>
                  <a:cubicBezTo>
                    <a:pt x="4465" y="21889"/>
                    <a:pt x="2344" y="23915"/>
                    <a:pt x="0" y="25689"/>
                  </a:cubicBezTo>
                  <a:lnTo>
                    <a:pt x="0" y="26449"/>
                  </a:lnTo>
                  <a:cubicBezTo>
                    <a:pt x="665" y="25974"/>
                    <a:pt x="1330" y="25499"/>
                    <a:pt x="1963" y="24960"/>
                  </a:cubicBezTo>
                  <a:cubicBezTo>
                    <a:pt x="4624" y="22744"/>
                    <a:pt x="6967" y="20083"/>
                    <a:pt x="8867" y="17202"/>
                  </a:cubicBezTo>
                  <a:cubicBezTo>
                    <a:pt x="12034" y="12388"/>
                    <a:pt x="14916" y="5991"/>
                    <a:pt x="12921" y="195"/>
                  </a:cubicBezTo>
                  <a:cubicBezTo>
                    <a:pt x="12871" y="59"/>
                    <a:pt x="12759" y="0"/>
                    <a:pt x="1264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0" y="2620560"/>
              <a:ext cx="590318" cy="1076881"/>
            </a:xfrm>
            <a:custGeom>
              <a:rect b="b" l="l" r="r" t="t"/>
              <a:pathLst>
                <a:path extrusionOk="0" h="33566" w="18400">
                  <a:moveTo>
                    <a:pt x="13013" y="1"/>
                  </a:moveTo>
                  <a:cubicBezTo>
                    <a:pt x="12828" y="1"/>
                    <a:pt x="12636" y="168"/>
                    <a:pt x="12636" y="376"/>
                  </a:cubicBezTo>
                  <a:cubicBezTo>
                    <a:pt x="12573" y="408"/>
                    <a:pt x="12509" y="439"/>
                    <a:pt x="12509" y="534"/>
                  </a:cubicBezTo>
                  <a:cubicBezTo>
                    <a:pt x="11749" y="4651"/>
                    <a:pt x="9976" y="8610"/>
                    <a:pt x="7442" y="11935"/>
                  </a:cubicBezTo>
                  <a:cubicBezTo>
                    <a:pt x="5320" y="14690"/>
                    <a:pt x="2629" y="16686"/>
                    <a:pt x="0" y="18902"/>
                  </a:cubicBezTo>
                  <a:lnTo>
                    <a:pt x="0" y="20169"/>
                  </a:lnTo>
                  <a:cubicBezTo>
                    <a:pt x="792" y="19377"/>
                    <a:pt x="1647" y="18649"/>
                    <a:pt x="2565" y="17921"/>
                  </a:cubicBezTo>
                  <a:cubicBezTo>
                    <a:pt x="8012" y="13550"/>
                    <a:pt x="11274" y="7723"/>
                    <a:pt x="12953" y="1041"/>
                  </a:cubicBezTo>
                  <a:cubicBezTo>
                    <a:pt x="15074" y="5126"/>
                    <a:pt x="17101" y="9940"/>
                    <a:pt x="17260" y="14564"/>
                  </a:cubicBezTo>
                  <a:cubicBezTo>
                    <a:pt x="17418" y="19187"/>
                    <a:pt x="14758" y="23621"/>
                    <a:pt x="11654" y="26851"/>
                  </a:cubicBezTo>
                  <a:cubicBezTo>
                    <a:pt x="8551" y="30113"/>
                    <a:pt x="4497" y="32393"/>
                    <a:pt x="0" y="33058"/>
                  </a:cubicBezTo>
                  <a:lnTo>
                    <a:pt x="0" y="33565"/>
                  </a:lnTo>
                  <a:cubicBezTo>
                    <a:pt x="1837" y="33343"/>
                    <a:pt x="3642" y="33058"/>
                    <a:pt x="5289" y="32362"/>
                  </a:cubicBezTo>
                  <a:cubicBezTo>
                    <a:pt x="9089" y="30683"/>
                    <a:pt x="12319" y="27833"/>
                    <a:pt x="14663" y="24413"/>
                  </a:cubicBezTo>
                  <a:cubicBezTo>
                    <a:pt x="16943" y="21056"/>
                    <a:pt x="18400" y="17446"/>
                    <a:pt x="17861" y="13360"/>
                  </a:cubicBezTo>
                  <a:cubicBezTo>
                    <a:pt x="17260" y="8737"/>
                    <a:pt x="15486" y="4240"/>
                    <a:pt x="13269" y="154"/>
                  </a:cubicBezTo>
                  <a:cubicBezTo>
                    <a:pt x="13204" y="46"/>
                    <a:pt x="13110" y="1"/>
                    <a:pt x="1301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0" y="4030103"/>
              <a:ext cx="755030" cy="584607"/>
            </a:xfrm>
            <a:custGeom>
              <a:rect b="b" l="l" r="r" t="t"/>
              <a:pathLst>
                <a:path extrusionOk="0" h="18222" w="23534">
                  <a:moveTo>
                    <a:pt x="22200" y="12241"/>
                  </a:moveTo>
                  <a:cubicBezTo>
                    <a:pt x="22200" y="12241"/>
                    <a:pt x="22168" y="12272"/>
                    <a:pt x="22168" y="12272"/>
                  </a:cubicBezTo>
                  <a:cubicBezTo>
                    <a:pt x="22168" y="12272"/>
                    <a:pt x="22168" y="12241"/>
                    <a:pt x="22168" y="12241"/>
                  </a:cubicBezTo>
                  <a:close/>
                  <a:moveTo>
                    <a:pt x="871" y="1"/>
                  </a:moveTo>
                  <a:cubicBezTo>
                    <a:pt x="578" y="1"/>
                    <a:pt x="285" y="17"/>
                    <a:pt x="0" y="48"/>
                  </a:cubicBezTo>
                  <a:lnTo>
                    <a:pt x="0" y="713"/>
                  </a:lnTo>
                  <a:cubicBezTo>
                    <a:pt x="236" y="700"/>
                    <a:pt x="472" y="692"/>
                    <a:pt x="708" y="692"/>
                  </a:cubicBezTo>
                  <a:cubicBezTo>
                    <a:pt x="1042" y="692"/>
                    <a:pt x="1376" y="708"/>
                    <a:pt x="1710" y="745"/>
                  </a:cubicBezTo>
                  <a:cubicBezTo>
                    <a:pt x="5099" y="1157"/>
                    <a:pt x="7981" y="3278"/>
                    <a:pt x="10514" y="5432"/>
                  </a:cubicBezTo>
                  <a:cubicBezTo>
                    <a:pt x="13903" y="8250"/>
                    <a:pt x="17133" y="11259"/>
                    <a:pt x="21503" y="12114"/>
                  </a:cubicBezTo>
                  <a:cubicBezTo>
                    <a:pt x="19520" y="12729"/>
                    <a:pt x="17507" y="13026"/>
                    <a:pt x="15502" y="13026"/>
                  </a:cubicBezTo>
                  <a:cubicBezTo>
                    <a:pt x="12448" y="13026"/>
                    <a:pt x="9411" y="12337"/>
                    <a:pt x="6524" y="11037"/>
                  </a:cubicBezTo>
                  <a:cubicBezTo>
                    <a:pt x="3990" y="9929"/>
                    <a:pt x="1995" y="8314"/>
                    <a:pt x="0" y="6635"/>
                  </a:cubicBezTo>
                  <a:lnTo>
                    <a:pt x="0" y="7490"/>
                  </a:lnTo>
                  <a:cubicBezTo>
                    <a:pt x="887" y="8282"/>
                    <a:pt x="1805" y="9042"/>
                    <a:pt x="2755" y="9644"/>
                  </a:cubicBezTo>
                  <a:cubicBezTo>
                    <a:pt x="6627" y="12125"/>
                    <a:pt x="11005" y="13581"/>
                    <a:pt x="15459" y="13581"/>
                  </a:cubicBezTo>
                  <a:cubicBezTo>
                    <a:pt x="17599" y="13581"/>
                    <a:pt x="19756" y="13245"/>
                    <a:pt x="21883" y="12526"/>
                  </a:cubicBezTo>
                  <a:lnTo>
                    <a:pt x="21883" y="12526"/>
                  </a:lnTo>
                  <a:cubicBezTo>
                    <a:pt x="18146" y="15627"/>
                    <a:pt x="13424" y="17545"/>
                    <a:pt x="8737" y="17545"/>
                  </a:cubicBezTo>
                  <a:cubicBezTo>
                    <a:pt x="5719" y="17545"/>
                    <a:pt x="2716" y="16750"/>
                    <a:pt x="0" y="14964"/>
                  </a:cubicBezTo>
                  <a:lnTo>
                    <a:pt x="0" y="15598"/>
                  </a:lnTo>
                  <a:cubicBezTo>
                    <a:pt x="1488" y="16516"/>
                    <a:pt x="3104" y="17213"/>
                    <a:pt x="4782" y="17656"/>
                  </a:cubicBezTo>
                  <a:cubicBezTo>
                    <a:pt x="6227" y="18041"/>
                    <a:pt x="7673" y="18221"/>
                    <a:pt x="9102" y="18221"/>
                  </a:cubicBezTo>
                  <a:cubicBezTo>
                    <a:pt x="14377" y="18221"/>
                    <a:pt x="19421" y="15763"/>
                    <a:pt x="23308" y="12051"/>
                  </a:cubicBezTo>
                  <a:cubicBezTo>
                    <a:pt x="23533" y="11851"/>
                    <a:pt x="23325" y="11572"/>
                    <a:pt x="23087" y="11572"/>
                  </a:cubicBezTo>
                  <a:cubicBezTo>
                    <a:pt x="23023" y="11572"/>
                    <a:pt x="22957" y="11592"/>
                    <a:pt x="22897" y="11639"/>
                  </a:cubicBezTo>
                  <a:lnTo>
                    <a:pt x="22865" y="11639"/>
                  </a:lnTo>
                  <a:cubicBezTo>
                    <a:pt x="16436" y="10911"/>
                    <a:pt x="12636" y="5527"/>
                    <a:pt x="7474" y="2297"/>
                  </a:cubicBezTo>
                  <a:cubicBezTo>
                    <a:pt x="5732" y="1188"/>
                    <a:pt x="3800" y="302"/>
                    <a:pt x="1742" y="48"/>
                  </a:cubicBezTo>
                  <a:cubicBezTo>
                    <a:pt x="1457" y="17"/>
                    <a:pt x="1164" y="1"/>
                    <a:pt x="87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0" y="3382502"/>
              <a:ext cx="32692" cy="37537"/>
            </a:xfrm>
            <a:custGeom>
              <a:rect b="b" l="l" r="r" t="t"/>
              <a:pathLst>
                <a:path extrusionOk="0" h="1170" w="1019">
                  <a:moveTo>
                    <a:pt x="799" y="0"/>
                  </a:moveTo>
                  <a:cubicBezTo>
                    <a:pt x="766" y="0"/>
                    <a:pt x="730" y="9"/>
                    <a:pt x="697" y="29"/>
                  </a:cubicBezTo>
                  <a:cubicBezTo>
                    <a:pt x="475" y="251"/>
                    <a:pt x="222" y="441"/>
                    <a:pt x="0" y="663"/>
                  </a:cubicBezTo>
                  <a:lnTo>
                    <a:pt x="0" y="1170"/>
                  </a:lnTo>
                  <a:cubicBezTo>
                    <a:pt x="317" y="853"/>
                    <a:pt x="602" y="536"/>
                    <a:pt x="918" y="219"/>
                  </a:cubicBezTo>
                  <a:cubicBezTo>
                    <a:pt x="1018" y="120"/>
                    <a:pt x="922" y="0"/>
                    <a:pt x="7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0" y="2896431"/>
              <a:ext cx="377290" cy="609985"/>
            </a:xfrm>
            <a:custGeom>
              <a:rect b="b" l="l" r="r" t="t"/>
              <a:pathLst>
                <a:path extrusionOk="0" h="19013" w="11760">
                  <a:moveTo>
                    <a:pt x="11596" y="0"/>
                  </a:moveTo>
                  <a:cubicBezTo>
                    <a:pt x="11556" y="0"/>
                    <a:pt x="11517" y="22"/>
                    <a:pt x="11496" y="74"/>
                  </a:cubicBezTo>
                  <a:cubicBezTo>
                    <a:pt x="8804" y="6915"/>
                    <a:pt x="5257" y="13407"/>
                    <a:pt x="0" y="18506"/>
                  </a:cubicBezTo>
                  <a:lnTo>
                    <a:pt x="0" y="19012"/>
                  </a:lnTo>
                  <a:cubicBezTo>
                    <a:pt x="5510" y="13945"/>
                    <a:pt x="9057" y="7232"/>
                    <a:pt x="11718" y="169"/>
                  </a:cubicBezTo>
                  <a:cubicBezTo>
                    <a:pt x="11760" y="85"/>
                    <a:pt x="11675" y="0"/>
                    <a:pt x="115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0" y="2908558"/>
              <a:ext cx="472479" cy="721792"/>
            </a:xfrm>
            <a:custGeom>
              <a:rect b="b" l="l" r="r" t="t"/>
              <a:pathLst>
                <a:path extrusionOk="0" h="22498" w="14727">
                  <a:moveTo>
                    <a:pt x="14672" y="1"/>
                  </a:moveTo>
                  <a:cubicBezTo>
                    <a:pt x="14638" y="1"/>
                    <a:pt x="14599" y="24"/>
                    <a:pt x="14599" y="76"/>
                  </a:cubicBezTo>
                  <a:cubicBezTo>
                    <a:pt x="13998" y="9640"/>
                    <a:pt x="8582" y="18064"/>
                    <a:pt x="0" y="22213"/>
                  </a:cubicBezTo>
                  <a:lnTo>
                    <a:pt x="0" y="22498"/>
                  </a:lnTo>
                  <a:cubicBezTo>
                    <a:pt x="8646" y="18539"/>
                    <a:pt x="14694" y="9704"/>
                    <a:pt x="14726" y="45"/>
                  </a:cubicBezTo>
                  <a:cubicBezTo>
                    <a:pt x="14726" y="16"/>
                    <a:pt x="14701" y="1"/>
                    <a:pt x="1467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CUSTOM_1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/>
          <p:nvPr/>
        </p:nvSpPr>
        <p:spPr>
          <a:xfrm>
            <a:off x="7284086" y="3744794"/>
            <a:ext cx="693813" cy="666429"/>
          </a:xfrm>
          <a:custGeom>
            <a:rect b="b" l="l" r="r" t="t"/>
            <a:pathLst>
              <a:path extrusionOk="0" h="22633" w="23563">
                <a:moveTo>
                  <a:pt x="7585" y="1915"/>
                </a:moveTo>
                <a:lnTo>
                  <a:pt x="7585" y="1915"/>
                </a:lnTo>
                <a:cubicBezTo>
                  <a:pt x="7527" y="2190"/>
                  <a:pt x="7469" y="2534"/>
                  <a:pt x="7412" y="2852"/>
                </a:cubicBezTo>
                <a:cubicBezTo>
                  <a:pt x="7443" y="2535"/>
                  <a:pt x="7475" y="2219"/>
                  <a:pt x="7570" y="1934"/>
                </a:cubicBezTo>
                <a:cubicBezTo>
                  <a:pt x="7576" y="1928"/>
                  <a:pt x="7581" y="1921"/>
                  <a:pt x="7585" y="1915"/>
                </a:cubicBezTo>
                <a:close/>
                <a:moveTo>
                  <a:pt x="9709" y="0"/>
                </a:moveTo>
                <a:cubicBezTo>
                  <a:pt x="7460" y="0"/>
                  <a:pt x="7001" y="1932"/>
                  <a:pt x="7095" y="3802"/>
                </a:cubicBezTo>
                <a:cubicBezTo>
                  <a:pt x="6643" y="3715"/>
                  <a:pt x="6158" y="3634"/>
                  <a:pt x="5682" y="3634"/>
                </a:cubicBezTo>
                <a:cubicBezTo>
                  <a:pt x="5124" y="3634"/>
                  <a:pt x="4580" y="3745"/>
                  <a:pt x="4118" y="4087"/>
                </a:cubicBezTo>
                <a:cubicBezTo>
                  <a:pt x="3865" y="4246"/>
                  <a:pt x="3675" y="4467"/>
                  <a:pt x="3548" y="4721"/>
                </a:cubicBezTo>
                <a:cubicBezTo>
                  <a:pt x="3421" y="4942"/>
                  <a:pt x="3358" y="5227"/>
                  <a:pt x="3295" y="5481"/>
                </a:cubicBezTo>
                <a:cubicBezTo>
                  <a:pt x="3073" y="6367"/>
                  <a:pt x="3041" y="6177"/>
                  <a:pt x="2471" y="7096"/>
                </a:cubicBezTo>
                <a:cubicBezTo>
                  <a:pt x="2344" y="7317"/>
                  <a:pt x="2249" y="7508"/>
                  <a:pt x="2218" y="7666"/>
                </a:cubicBezTo>
                <a:cubicBezTo>
                  <a:pt x="1802" y="7468"/>
                  <a:pt x="1399" y="7369"/>
                  <a:pt x="977" y="7369"/>
                </a:cubicBezTo>
                <a:cubicBezTo>
                  <a:pt x="724" y="7369"/>
                  <a:pt x="464" y="7405"/>
                  <a:pt x="191" y="7476"/>
                </a:cubicBezTo>
                <a:cubicBezTo>
                  <a:pt x="96" y="7508"/>
                  <a:pt x="64" y="7571"/>
                  <a:pt x="64" y="7634"/>
                </a:cubicBezTo>
                <a:cubicBezTo>
                  <a:pt x="1" y="8141"/>
                  <a:pt x="96" y="8458"/>
                  <a:pt x="381" y="8901"/>
                </a:cubicBezTo>
                <a:cubicBezTo>
                  <a:pt x="666" y="9344"/>
                  <a:pt x="1109" y="9661"/>
                  <a:pt x="1363" y="10104"/>
                </a:cubicBezTo>
                <a:cubicBezTo>
                  <a:pt x="1648" y="10579"/>
                  <a:pt x="1774" y="11149"/>
                  <a:pt x="1933" y="11656"/>
                </a:cubicBezTo>
                <a:cubicBezTo>
                  <a:pt x="2123" y="12195"/>
                  <a:pt x="2313" y="13018"/>
                  <a:pt x="2788" y="13430"/>
                </a:cubicBezTo>
                <a:cubicBezTo>
                  <a:pt x="2313" y="13588"/>
                  <a:pt x="1838" y="13810"/>
                  <a:pt x="1363" y="14031"/>
                </a:cubicBezTo>
                <a:cubicBezTo>
                  <a:pt x="1236" y="14031"/>
                  <a:pt x="1109" y="14017"/>
                  <a:pt x="983" y="14017"/>
                </a:cubicBezTo>
                <a:cubicBezTo>
                  <a:pt x="919" y="14017"/>
                  <a:pt x="856" y="14021"/>
                  <a:pt x="793" y="14031"/>
                </a:cubicBezTo>
                <a:cubicBezTo>
                  <a:pt x="698" y="14031"/>
                  <a:pt x="603" y="14158"/>
                  <a:pt x="634" y="14253"/>
                </a:cubicBezTo>
                <a:cubicBezTo>
                  <a:pt x="1236" y="16375"/>
                  <a:pt x="2819" y="17832"/>
                  <a:pt x="4530" y="19130"/>
                </a:cubicBezTo>
                <a:cubicBezTo>
                  <a:pt x="6493" y="20555"/>
                  <a:pt x="8837" y="21949"/>
                  <a:pt x="11212" y="22487"/>
                </a:cubicBezTo>
                <a:cubicBezTo>
                  <a:pt x="11655" y="22584"/>
                  <a:pt x="12074" y="22632"/>
                  <a:pt x="12488" y="22632"/>
                </a:cubicBezTo>
                <a:cubicBezTo>
                  <a:pt x="13019" y="22632"/>
                  <a:pt x="13541" y="22552"/>
                  <a:pt x="14094" y="22392"/>
                </a:cubicBezTo>
                <a:cubicBezTo>
                  <a:pt x="14727" y="22234"/>
                  <a:pt x="15297" y="21917"/>
                  <a:pt x="15962" y="21822"/>
                </a:cubicBezTo>
                <a:cubicBezTo>
                  <a:pt x="16137" y="21807"/>
                  <a:pt x="16314" y="21801"/>
                  <a:pt x="16492" y="21801"/>
                </a:cubicBezTo>
                <a:cubicBezTo>
                  <a:pt x="17054" y="21801"/>
                  <a:pt x="17626" y="21861"/>
                  <a:pt x="18179" y="21885"/>
                </a:cubicBezTo>
                <a:cubicBezTo>
                  <a:pt x="18294" y="21891"/>
                  <a:pt x="18410" y="21893"/>
                  <a:pt x="18526" y="21893"/>
                </a:cubicBezTo>
                <a:cubicBezTo>
                  <a:pt x="19795" y="21893"/>
                  <a:pt x="21143" y="21554"/>
                  <a:pt x="21694" y="20365"/>
                </a:cubicBezTo>
                <a:cubicBezTo>
                  <a:pt x="21789" y="20270"/>
                  <a:pt x="21916" y="20143"/>
                  <a:pt x="22106" y="19890"/>
                </a:cubicBezTo>
                <a:cubicBezTo>
                  <a:pt x="22169" y="19890"/>
                  <a:pt x="22201" y="19827"/>
                  <a:pt x="22201" y="19763"/>
                </a:cubicBezTo>
                <a:cubicBezTo>
                  <a:pt x="22201" y="19763"/>
                  <a:pt x="22233" y="19763"/>
                  <a:pt x="22233" y="19732"/>
                </a:cubicBezTo>
                <a:cubicBezTo>
                  <a:pt x="23119" y="18940"/>
                  <a:pt x="23563" y="17832"/>
                  <a:pt x="23373" y="16628"/>
                </a:cubicBezTo>
                <a:cubicBezTo>
                  <a:pt x="23214" y="15710"/>
                  <a:pt x="22739" y="14855"/>
                  <a:pt x="22454" y="13936"/>
                </a:cubicBezTo>
                <a:cubicBezTo>
                  <a:pt x="22106" y="12891"/>
                  <a:pt x="21853" y="11783"/>
                  <a:pt x="21694" y="10674"/>
                </a:cubicBezTo>
                <a:cubicBezTo>
                  <a:pt x="21441" y="8743"/>
                  <a:pt x="22264" y="3707"/>
                  <a:pt x="19477" y="3042"/>
                </a:cubicBezTo>
                <a:cubicBezTo>
                  <a:pt x="19161" y="2694"/>
                  <a:pt x="18812" y="2409"/>
                  <a:pt x="18337" y="2219"/>
                </a:cubicBezTo>
                <a:cubicBezTo>
                  <a:pt x="17926" y="2042"/>
                  <a:pt x="17505" y="1953"/>
                  <a:pt x="17095" y="1953"/>
                </a:cubicBezTo>
                <a:cubicBezTo>
                  <a:pt x="16402" y="1953"/>
                  <a:pt x="15739" y="2208"/>
                  <a:pt x="15202" y="2726"/>
                </a:cubicBezTo>
                <a:cubicBezTo>
                  <a:pt x="14949" y="2060"/>
                  <a:pt x="14632" y="1427"/>
                  <a:pt x="13872" y="1047"/>
                </a:cubicBezTo>
                <a:cubicBezTo>
                  <a:pt x="12764" y="540"/>
                  <a:pt x="11053" y="34"/>
                  <a:pt x="9818" y="2"/>
                </a:cubicBezTo>
                <a:cubicBezTo>
                  <a:pt x="9781" y="1"/>
                  <a:pt x="9745" y="0"/>
                  <a:pt x="9709" y="0"/>
                </a:cubicBezTo>
                <a:close/>
              </a:path>
            </a:pathLst>
          </a:custGeom>
          <a:solidFill>
            <a:srgbClr val="E2B5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7917424" y="4819026"/>
            <a:ext cx="1708" cy="1237"/>
          </a:xfrm>
          <a:custGeom>
            <a:rect b="b" l="l" r="r" t="t"/>
            <a:pathLst>
              <a:path extrusionOk="0" h="42" w="58">
                <a:moveTo>
                  <a:pt x="26" y="1"/>
                </a:moveTo>
                <a:cubicBezTo>
                  <a:pt x="1" y="1"/>
                  <a:pt x="16" y="41"/>
                  <a:pt x="23" y="41"/>
                </a:cubicBezTo>
                <a:cubicBezTo>
                  <a:pt x="25" y="41"/>
                  <a:pt x="26" y="39"/>
                  <a:pt x="26" y="32"/>
                </a:cubicBezTo>
                <a:cubicBezTo>
                  <a:pt x="58" y="32"/>
                  <a:pt x="58" y="1"/>
                  <a:pt x="26" y="1"/>
                </a:cubicBezTo>
                <a:close/>
              </a:path>
            </a:pathLst>
          </a:custGeom>
          <a:solidFill>
            <a:srgbClr val="E2B5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7525408" y="3700304"/>
            <a:ext cx="1735606" cy="1499310"/>
          </a:xfrm>
          <a:custGeom>
            <a:rect b="b" l="l" r="r" t="t"/>
            <a:pathLst>
              <a:path extrusionOk="0" h="50919" w="58944">
                <a:moveTo>
                  <a:pt x="22833" y="1"/>
                </a:moveTo>
                <a:cubicBezTo>
                  <a:pt x="22794" y="1"/>
                  <a:pt x="22751" y="19"/>
                  <a:pt x="22714" y="56"/>
                </a:cubicBezTo>
                <a:cubicBezTo>
                  <a:pt x="21701" y="1260"/>
                  <a:pt x="21162" y="2716"/>
                  <a:pt x="21257" y="4268"/>
                </a:cubicBezTo>
                <a:cubicBezTo>
                  <a:pt x="20940" y="4141"/>
                  <a:pt x="20624" y="4015"/>
                  <a:pt x="20370" y="3793"/>
                </a:cubicBezTo>
                <a:cubicBezTo>
                  <a:pt x="20339" y="3730"/>
                  <a:pt x="20339" y="3635"/>
                  <a:pt x="20339" y="3571"/>
                </a:cubicBezTo>
                <a:cubicBezTo>
                  <a:pt x="20325" y="3476"/>
                  <a:pt x="20259" y="3434"/>
                  <a:pt x="20190" y="3434"/>
                </a:cubicBezTo>
                <a:cubicBezTo>
                  <a:pt x="20099" y="3434"/>
                  <a:pt x="20004" y="3508"/>
                  <a:pt x="20022" y="3635"/>
                </a:cubicBezTo>
                <a:cubicBezTo>
                  <a:pt x="20022" y="3635"/>
                  <a:pt x="20022" y="3666"/>
                  <a:pt x="20022" y="3666"/>
                </a:cubicBezTo>
                <a:cubicBezTo>
                  <a:pt x="19959" y="3698"/>
                  <a:pt x="19959" y="3761"/>
                  <a:pt x="20022" y="3825"/>
                </a:cubicBezTo>
                <a:cubicBezTo>
                  <a:pt x="20022" y="3825"/>
                  <a:pt x="20022" y="3856"/>
                  <a:pt x="20054" y="3856"/>
                </a:cubicBezTo>
                <a:cubicBezTo>
                  <a:pt x="20624" y="8258"/>
                  <a:pt x="21669" y="13706"/>
                  <a:pt x="26419" y="15321"/>
                </a:cubicBezTo>
                <a:cubicBezTo>
                  <a:pt x="26388" y="15321"/>
                  <a:pt x="26388" y="15352"/>
                  <a:pt x="26388" y="15352"/>
                </a:cubicBezTo>
                <a:cubicBezTo>
                  <a:pt x="26293" y="15416"/>
                  <a:pt x="26324" y="15574"/>
                  <a:pt x="26419" y="15637"/>
                </a:cubicBezTo>
                <a:cubicBezTo>
                  <a:pt x="30346" y="18836"/>
                  <a:pt x="30631" y="24948"/>
                  <a:pt x="35002" y="27671"/>
                </a:cubicBezTo>
                <a:cubicBezTo>
                  <a:pt x="34634" y="27811"/>
                  <a:pt x="34262" y="27869"/>
                  <a:pt x="33887" y="27869"/>
                </a:cubicBezTo>
                <a:cubicBezTo>
                  <a:pt x="32387" y="27869"/>
                  <a:pt x="30847" y="26937"/>
                  <a:pt x="29428" y="26531"/>
                </a:cubicBezTo>
                <a:cubicBezTo>
                  <a:pt x="27908" y="26120"/>
                  <a:pt x="26356" y="25930"/>
                  <a:pt x="24836" y="25708"/>
                </a:cubicBezTo>
                <a:cubicBezTo>
                  <a:pt x="21194" y="25138"/>
                  <a:pt x="16824" y="23903"/>
                  <a:pt x="15873" y="19818"/>
                </a:cubicBezTo>
                <a:cubicBezTo>
                  <a:pt x="15850" y="19771"/>
                  <a:pt x="15810" y="19742"/>
                  <a:pt x="15765" y="19742"/>
                </a:cubicBezTo>
                <a:cubicBezTo>
                  <a:pt x="15749" y="19742"/>
                  <a:pt x="15732" y="19746"/>
                  <a:pt x="15715" y="19754"/>
                </a:cubicBezTo>
                <a:cubicBezTo>
                  <a:pt x="15683" y="19723"/>
                  <a:pt x="15652" y="19707"/>
                  <a:pt x="15624" y="19707"/>
                </a:cubicBezTo>
                <a:cubicBezTo>
                  <a:pt x="15596" y="19707"/>
                  <a:pt x="15573" y="19723"/>
                  <a:pt x="15557" y="19754"/>
                </a:cubicBezTo>
                <a:cubicBezTo>
                  <a:pt x="15177" y="20388"/>
                  <a:pt x="14892" y="21053"/>
                  <a:pt x="14417" y="21623"/>
                </a:cubicBezTo>
                <a:cubicBezTo>
                  <a:pt x="13910" y="22256"/>
                  <a:pt x="13340" y="22731"/>
                  <a:pt x="12707" y="23206"/>
                </a:cubicBezTo>
                <a:cubicBezTo>
                  <a:pt x="12600" y="23286"/>
                  <a:pt x="12673" y="23411"/>
                  <a:pt x="12774" y="23411"/>
                </a:cubicBezTo>
                <a:cubicBezTo>
                  <a:pt x="12793" y="23411"/>
                  <a:pt x="12813" y="23406"/>
                  <a:pt x="12833" y="23396"/>
                </a:cubicBezTo>
                <a:cubicBezTo>
                  <a:pt x="12865" y="23396"/>
                  <a:pt x="12897" y="23365"/>
                  <a:pt x="12928" y="23333"/>
                </a:cubicBezTo>
                <a:lnTo>
                  <a:pt x="12960" y="23365"/>
                </a:lnTo>
                <a:cubicBezTo>
                  <a:pt x="13562" y="23713"/>
                  <a:pt x="14163" y="23840"/>
                  <a:pt x="14828" y="23966"/>
                </a:cubicBezTo>
                <a:cubicBezTo>
                  <a:pt x="15968" y="24220"/>
                  <a:pt x="16919" y="24600"/>
                  <a:pt x="17900" y="25233"/>
                </a:cubicBezTo>
                <a:cubicBezTo>
                  <a:pt x="18914" y="25866"/>
                  <a:pt x="19864" y="26563"/>
                  <a:pt x="21035" y="26785"/>
                </a:cubicBezTo>
                <a:cubicBezTo>
                  <a:pt x="17869" y="27735"/>
                  <a:pt x="15620" y="30300"/>
                  <a:pt x="12295" y="30775"/>
                </a:cubicBezTo>
                <a:cubicBezTo>
                  <a:pt x="12263" y="30743"/>
                  <a:pt x="12231" y="30712"/>
                  <a:pt x="12168" y="30712"/>
                </a:cubicBezTo>
                <a:cubicBezTo>
                  <a:pt x="10300" y="30648"/>
                  <a:pt x="9286" y="28780"/>
                  <a:pt x="7481" y="28463"/>
                </a:cubicBezTo>
                <a:cubicBezTo>
                  <a:pt x="7282" y="28425"/>
                  <a:pt x="7083" y="28408"/>
                  <a:pt x="6886" y="28408"/>
                </a:cubicBezTo>
                <a:cubicBezTo>
                  <a:pt x="6112" y="28408"/>
                  <a:pt x="5350" y="28660"/>
                  <a:pt x="4568" y="28812"/>
                </a:cubicBezTo>
                <a:cubicBezTo>
                  <a:pt x="4018" y="28917"/>
                  <a:pt x="3494" y="28970"/>
                  <a:pt x="2980" y="28970"/>
                </a:cubicBezTo>
                <a:cubicBezTo>
                  <a:pt x="2103" y="28970"/>
                  <a:pt x="1254" y="28814"/>
                  <a:pt x="356" y="28495"/>
                </a:cubicBezTo>
                <a:cubicBezTo>
                  <a:pt x="324" y="28463"/>
                  <a:pt x="292" y="28463"/>
                  <a:pt x="261" y="28432"/>
                </a:cubicBezTo>
                <a:cubicBezTo>
                  <a:pt x="236" y="28399"/>
                  <a:pt x="205" y="28385"/>
                  <a:pt x="174" y="28385"/>
                </a:cubicBezTo>
                <a:cubicBezTo>
                  <a:pt x="86" y="28385"/>
                  <a:pt x="0" y="28496"/>
                  <a:pt x="71" y="28590"/>
                </a:cubicBezTo>
                <a:cubicBezTo>
                  <a:pt x="1052" y="29825"/>
                  <a:pt x="2129" y="31408"/>
                  <a:pt x="3459" y="32295"/>
                </a:cubicBezTo>
                <a:cubicBezTo>
                  <a:pt x="4504" y="32960"/>
                  <a:pt x="5486" y="32548"/>
                  <a:pt x="6531" y="32929"/>
                </a:cubicBezTo>
                <a:cubicBezTo>
                  <a:pt x="7040" y="33138"/>
                  <a:pt x="7428" y="33234"/>
                  <a:pt x="7820" y="33234"/>
                </a:cubicBezTo>
                <a:cubicBezTo>
                  <a:pt x="8258" y="33234"/>
                  <a:pt x="8700" y="33114"/>
                  <a:pt x="9318" y="32897"/>
                </a:cubicBezTo>
                <a:cubicBezTo>
                  <a:pt x="10426" y="32517"/>
                  <a:pt x="11440" y="32073"/>
                  <a:pt x="12200" y="31187"/>
                </a:cubicBezTo>
                <a:cubicBezTo>
                  <a:pt x="13435" y="31060"/>
                  <a:pt x="14607" y="30712"/>
                  <a:pt x="15715" y="30142"/>
                </a:cubicBezTo>
                <a:cubicBezTo>
                  <a:pt x="16253" y="29952"/>
                  <a:pt x="16824" y="29698"/>
                  <a:pt x="17362" y="29477"/>
                </a:cubicBezTo>
                <a:cubicBezTo>
                  <a:pt x="17647" y="29382"/>
                  <a:pt x="17932" y="29287"/>
                  <a:pt x="18217" y="29160"/>
                </a:cubicBezTo>
                <a:lnTo>
                  <a:pt x="18217" y="29160"/>
                </a:lnTo>
                <a:cubicBezTo>
                  <a:pt x="17457" y="29540"/>
                  <a:pt x="16697" y="29983"/>
                  <a:pt x="16063" y="30522"/>
                </a:cubicBezTo>
                <a:cubicBezTo>
                  <a:pt x="14512" y="31852"/>
                  <a:pt x="14543" y="33974"/>
                  <a:pt x="14037" y="35779"/>
                </a:cubicBezTo>
                <a:cubicBezTo>
                  <a:pt x="13942" y="36032"/>
                  <a:pt x="13847" y="36317"/>
                  <a:pt x="13752" y="36570"/>
                </a:cubicBezTo>
                <a:cubicBezTo>
                  <a:pt x="13467" y="37235"/>
                  <a:pt x="13055" y="37837"/>
                  <a:pt x="12358" y="38281"/>
                </a:cubicBezTo>
                <a:cubicBezTo>
                  <a:pt x="12358" y="38312"/>
                  <a:pt x="12358" y="38312"/>
                  <a:pt x="12326" y="38344"/>
                </a:cubicBezTo>
                <a:cubicBezTo>
                  <a:pt x="12295" y="38344"/>
                  <a:pt x="12263" y="38376"/>
                  <a:pt x="12231" y="38407"/>
                </a:cubicBezTo>
                <a:cubicBezTo>
                  <a:pt x="10490" y="38502"/>
                  <a:pt x="8843" y="38819"/>
                  <a:pt x="7386" y="39864"/>
                </a:cubicBezTo>
                <a:cubicBezTo>
                  <a:pt x="5359" y="41257"/>
                  <a:pt x="3903" y="43348"/>
                  <a:pt x="1306" y="43728"/>
                </a:cubicBezTo>
                <a:cubicBezTo>
                  <a:pt x="1147" y="43728"/>
                  <a:pt x="1116" y="43949"/>
                  <a:pt x="1242" y="44044"/>
                </a:cubicBezTo>
                <a:cubicBezTo>
                  <a:pt x="2718" y="45005"/>
                  <a:pt x="4556" y="45538"/>
                  <a:pt x="6373" y="45538"/>
                </a:cubicBezTo>
                <a:cubicBezTo>
                  <a:pt x="7911" y="45538"/>
                  <a:pt x="9434" y="45157"/>
                  <a:pt x="10711" y="44329"/>
                </a:cubicBezTo>
                <a:cubicBezTo>
                  <a:pt x="12326" y="43284"/>
                  <a:pt x="14448" y="40244"/>
                  <a:pt x="12675" y="38534"/>
                </a:cubicBezTo>
                <a:cubicBezTo>
                  <a:pt x="12960" y="38312"/>
                  <a:pt x="13213" y="38059"/>
                  <a:pt x="13435" y="37806"/>
                </a:cubicBezTo>
                <a:cubicBezTo>
                  <a:pt x="14227" y="37014"/>
                  <a:pt x="14480" y="35810"/>
                  <a:pt x="14765" y="34765"/>
                </a:cubicBezTo>
                <a:cubicBezTo>
                  <a:pt x="15303" y="32770"/>
                  <a:pt x="16063" y="31187"/>
                  <a:pt x="18059" y="30300"/>
                </a:cubicBezTo>
                <a:cubicBezTo>
                  <a:pt x="20723" y="29093"/>
                  <a:pt x="23911" y="28672"/>
                  <a:pt x="26964" y="28672"/>
                </a:cubicBezTo>
                <a:cubicBezTo>
                  <a:pt x="28157" y="28672"/>
                  <a:pt x="29329" y="28736"/>
                  <a:pt x="30441" y="28843"/>
                </a:cubicBezTo>
                <a:cubicBezTo>
                  <a:pt x="30473" y="28843"/>
                  <a:pt x="30473" y="28812"/>
                  <a:pt x="30505" y="28812"/>
                </a:cubicBezTo>
                <a:cubicBezTo>
                  <a:pt x="34146" y="28970"/>
                  <a:pt x="37377" y="30078"/>
                  <a:pt x="40639" y="31662"/>
                </a:cubicBezTo>
                <a:cubicBezTo>
                  <a:pt x="43267" y="32929"/>
                  <a:pt x="45326" y="34987"/>
                  <a:pt x="47764" y="36507"/>
                </a:cubicBezTo>
                <a:cubicBezTo>
                  <a:pt x="47470" y="36444"/>
                  <a:pt x="47175" y="36416"/>
                  <a:pt x="46880" y="36416"/>
                </a:cubicBezTo>
                <a:cubicBezTo>
                  <a:pt x="44461" y="36416"/>
                  <a:pt x="42032" y="38294"/>
                  <a:pt x="39623" y="38294"/>
                </a:cubicBezTo>
                <a:cubicBezTo>
                  <a:pt x="38915" y="38294"/>
                  <a:pt x="38208" y="38132"/>
                  <a:pt x="37503" y="37711"/>
                </a:cubicBezTo>
                <a:cubicBezTo>
                  <a:pt x="37535" y="36380"/>
                  <a:pt x="37408" y="35019"/>
                  <a:pt x="36997" y="33720"/>
                </a:cubicBezTo>
                <a:cubicBezTo>
                  <a:pt x="36522" y="32327"/>
                  <a:pt x="34780" y="31123"/>
                  <a:pt x="34843" y="29635"/>
                </a:cubicBezTo>
                <a:cubicBezTo>
                  <a:pt x="34843" y="29520"/>
                  <a:pt x="34743" y="29439"/>
                  <a:pt x="34652" y="29439"/>
                </a:cubicBezTo>
                <a:cubicBezTo>
                  <a:pt x="34618" y="29439"/>
                  <a:pt x="34584" y="29450"/>
                  <a:pt x="34558" y="29477"/>
                </a:cubicBezTo>
                <a:cubicBezTo>
                  <a:pt x="31898" y="32010"/>
                  <a:pt x="33418" y="37711"/>
                  <a:pt x="37187" y="38186"/>
                </a:cubicBezTo>
                <a:cubicBezTo>
                  <a:pt x="37204" y="38238"/>
                  <a:pt x="37260" y="38261"/>
                  <a:pt x="37317" y="38261"/>
                </a:cubicBezTo>
                <a:cubicBezTo>
                  <a:pt x="37364" y="38261"/>
                  <a:pt x="37412" y="38246"/>
                  <a:pt x="37440" y="38217"/>
                </a:cubicBezTo>
                <a:cubicBezTo>
                  <a:pt x="38057" y="38786"/>
                  <a:pt x="38736" y="38987"/>
                  <a:pt x="39443" y="38987"/>
                </a:cubicBezTo>
                <a:cubicBezTo>
                  <a:pt x="40626" y="38987"/>
                  <a:pt x="41889" y="38427"/>
                  <a:pt x="43077" y="38091"/>
                </a:cubicBezTo>
                <a:lnTo>
                  <a:pt x="43077" y="38091"/>
                </a:lnTo>
                <a:cubicBezTo>
                  <a:pt x="42317" y="38471"/>
                  <a:pt x="41684" y="39072"/>
                  <a:pt x="40924" y="39516"/>
                </a:cubicBezTo>
                <a:cubicBezTo>
                  <a:pt x="39625" y="40305"/>
                  <a:pt x="37549" y="41053"/>
                  <a:pt x="35798" y="41053"/>
                </a:cubicBezTo>
                <a:cubicBezTo>
                  <a:pt x="35371" y="41053"/>
                  <a:pt x="34963" y="41008"/>
                  <a:pt x="34590" y="40909"/>
                </a:cubicBezTo>
                <a:lnTo>
                  <a:pt x="34558" y="40909"/>
                </a:lnTo>
                <a:cubicBezTo>
                  <a:pt x="33070" y="39801"/>
                  <a:pt x="32246" y="38027"/>
                  <a:pt x="30663" y="37077"/>
                </a:cubicBezTo>
                <a:cubicBezTo>
                  <a:pt x="30061" y="36697"/>
                  <a:pt x="29396" y="36475"/>
                  <a:pt x="28699" y="36317"/>
                </a:cubicBezTo>
                <a:cubicBezTo>
                  <a:pt x="27559" y="36032"/>
                  <a:pt x="25723" y="36349"/>
                  <a:pt x="25057" y="35177"/>
                </a:cubicBezTo>
                <a:cubicBezTo>
                  <a:pt x="25014" y="35100"/>
                  <a:pt x="24954" y="35069"/>
                  <a:pt x="24898" y="35069"/>
                </a:cubicBezTo>
                <a:cubicBezTo>
                  <a:pt x="24793" y="35069"/>
                  <a:pt x="24699" y="35180"/>
                  <a:pt x="24741" y="35304"/>
                </a:cubicBezTo>
                <a:cubicBezTo>
                  <a:pt x="26261" y="37742"/>
                  <a:pt x="27908" y="40339"/>
                  <a:pt x="30410" y="41891"/>
                </a:cubicBezTo>
                <a:cubicBezTo>
                  <a:pt x="31044" y="42298"/>
                  <a:pt x="31904" y="42604"/>
                  <a:pt x="32681" y="42604"/>
                </a:cubicBezTo>
                <a:cubicBezTo>
                  <a:pt x="33416" y="42604"/>
                  <a:pt x="34076" y="42330"/>
                  <a:pt x="34400" y="41606"/>
                </a:cubicBezTo>
                <a:cubicBezTo>
                  <a:pt x="34400" y="41606"/>
                  <a:pt x="34432" y="41574"/>
                  <a:pt x="34432" y="41574"/>
                </a:cubicBezTo>
                <a:cubicBezTo>
                  <a:pt x="34959" y="41661"/>
                  <a:pt x="35484" y="41703"/>
                  <a:pt x="36006" y="41703"/>
                </a:cubicBezTo>
                <a:cubicBezTo>
                  <a:pt x="37204" y="41703"/>
                  <a:pt x="38383" y="41477"/>
                  <a:pt x="39530" y="41036"/>
                </a:cubicBezTo>
                <a:cubicBezTo>
                  <a:pt x="41240" y="40371"/>
                  <a:pt x="42634" y="39104"/>
                  <a:pt x="44344" y="38534"/>
                </a:cubicBezTo>
                <a:lnTo>
                  <a:pt x="44344" y="38534"/>
                </a:lnTo>
                <a:cubicBezTo>
                  <a:pt x="43806" y="38882"/>
                  <a:pt x="43331" y="39326"/>
                  <a:pt x="43077" y="39991"/>
                </a:cubicBezTo>
                <a:cubicBezTo>
                  <a:pt x="42697" y="41036"/>
                  <a:pt x="42697" y="42271"/>
                  <a:pt x="42887" y="43348"/>
                </a:cubicBezTo>
                <a:cubicBezTo>
                  <a:pt x="41589" y="44551"/>
                  <a:pt x="41874" y="47338"/>
                  <a:pt x="42570" y="48763"/>
                </a:cubicBezTo>
                <a:cubicBezTo>
                  <a:pt x="43369" y="50338"/>
                  <a:pt x="45549" y="50918"/>
                  <a:pt x="47513" y="50918"/>
                </a:cubicBezTo>
                <a:cubicBezTo>
                  <a:pt x="48354" y="50918"/>
                  <a:pt x="49155" y="50812"/>
                  <a:pt x="49791" y="50631"/>
                </a:cubicBezTo>
                <a:cubicBezTo>
                  <a:pt x="49981" y="50568"/>
                  <a:pt x="49981" y="50283"/>
                  <a:pt x="49759" y="50283"/>
                </a:cubicBezTo>
                <a:cubicBezTo>
                  <a:pt x="48841" y="50220"/>
                  <a:pt x="48999" y="50283"/>
                  <a:pt x="48113" y="49460"/>
                </a:cubicBezTo>
                <a:cubicBezTo>
                  <a:pt x="47257" y="48668"/>
                  <a:pt x="47289" y="48636"/>
                  <a:pt x="47131" y="47686"/>
                </a:cubicBezTo>
                <a:cubicBezTo>
                  <a:pt x="47004" y="47085"/>
                  <a:pt x="46972" y="46514"/>
                  <a:pt x="46656" y="45976"/>
                </a:cubicBezTo>
                <a:cubicBezTo>
                  <a:pt x="45991" y="44773"/>
                  <a:pt x="44471" y="43918"/>
                  <a:pt x="43394" y="43094"/>
                </a:cubicBezTo>
                <a:cubicBezTo>
                  <a:pt x="43457" y="41511"/>
                  <a:pt x="43584" y="39737"/>
                  <a:pt x="45231" y="38946"/>
                </a:cubicBezTo>
                <a:cubicBezTo>
                  <a:pt x="45787" y="38679"/>
                  <a:pt x="46467" y="38574"/>
                  <a:pt x="47178" y="38574"/>
                </a:cubicBezTo>
                <a:cubicBezTo>
                  <a:pt x="48409" y="38574"/>
                  <a:pt x="49734" y="38889"/>
                  <a:pt x="50678" y="39231"/>
                </a:cubicBezTo>
                <a:cubicBezTo>
                  <a:pt x="53718" y="40276"/>
                  <a:pt x="55808" y="43949"/>
                  <a:pt x="57233" y="46609"/>
                </a:cubicBezTo>
                <a:cubicBezTo>
                  <a:pt x="57265" y="46673"/>
                  <a:pt x="57297" y="46704"/>
                  <a:pt x="57328" y="46704"/>
                </a:cubicBezTo>
                <a:cubicBezTo>
                  <a:pt x="57451" y="46769"/>
                  <a:pt x="57602" y="46800"/>
                  <a:pt x="57760" y="46800"/>
                </a:cubicBezTo>
                <a:cubicBezTo>
                  <a:pt x="58297" y="46800"/>
                  <a:pt x="58922" y="46451"/>
                  <a:pt x="58848" y="45913"/>
                </a:cubicBezTo>
                <a:cubicBezTo>
                  <a:pt x="58912" y="45881"/>
                  <a:pt x="58943" y="45786"/>
                  <a:pt x="58880" y="45723"/>
                </a:cubicBezTo>
                <a:cubicBezTo>
                  <a:pt x="55935" y="41764"/>
                  <a:pt x="52293" y="38439"/>
                  <a:pt x="48524" y="35240"/>
                </a:cubicBezTo>
                <a:cubicBezTo>
                  <a:pt x="44724" y="32042"/>
                  <a:pt x="40417" y="29635"/>
                  <a:pt x="35952" y="27418"/>
                </a:cubicBezTo>
                <a:cubicBezTo>
                  <a:pt x="36015" y="27355"/>
                  <a:pt x="36015" y="27228"/>
                  <a:pt x="35920" y="27165"/>
                </a:cubicBezTo>
                <a:cubicBezTo>
                  <a:pt x="35287" y="26690"/>
                  <a:pt x="34748" y="26151"/>
                  <a:pt x="34273" y="25581"/>
                </a:cubicBezTo>
                <a:cubicBezTo>
                  <a:pt x="33861" y="24188"/>
                  <a:pt x="33576" y="22858"/>
                  <a:pt x="33323" y="21464"/>
                </a:cubicBezTo>
                <a:cubicBezTo>
                  <a:pt x="33323" y="21464"/>
                  <a:pt x="33323" y="21433"/>
                  <a:pt x="33323" y="21433"/>
                </a:cubicBezTo>
                <a:lnTo>
                  <a:pt x="33323" y="21401"/>
                </a:lnTo>
                <a:cubicBezTo>
                  <a:pt x="35413" y="20483"/>
                  <a:pt x="37598" y="18773"/>
                  <a:pt x="38295" y="16524"/>
                </a:cubicBezTo>
                <a:cubicBezTo>
                  <a:pt x="38580" y="15574"/>
                  <a:pt x="38390" y="14656"/>
                  <a:pt x="38042" y="13737"/>
                </a:cubicBezTo>
                <a:cubicBezTo>
                  <a:pt x="37377" y="11964"/>
                  <a:pt x="36490" y="10222"/>
                  <a:pt x="35698" y="8480"/>
                </a:cubicBezTo>
                <a:cubicBezTo>
                  <a:pt x="35675" y="8423"/>
                  <a:pt x="35624" y="8399"/>
                  <a:pt x="35570" y="8399"/>
                </a:cubicBezTo>
                <a:cubicBezTo>
                  <a:pt x="35474" y="8399"/>
                  <a:pt x="35373" y="8474"/>
                  <a:pt x="35413" y="8575"/>
                </a:cubicBezTo>
                <a:cubicBezTo>
                  <a:pt x="36142" y="11425"/>
                  <a:pt x="33703" y="13294"/>
                  <a:pt x="32690" y="15669"/>
                </a:cubicBezTo>
                <a:cubicBezTo>
                  <a:pt x="31930" y="17506"/>
                  <a:pt x="32215" y="19501"/>
                  <a:pt x="32943" y="21306"/>
                </a:cubicBezTo>
                <a:cubicBezTo>
                  <a:pt x="32911" y="21369"/>
                  <a:pt x="32943" y="21464"/>
                  <a:pt x="33038" y="21496"/>
                </a:cubicBezTo>
                <a:cubicBezTo>
                  <a:pt x="33038" y="21528"/>
                  <a:pt x="33038" y="21528"/>
                  <a:pt x="33038" y="21528"/>
                </a:cubicBezTo>
                <a:cubicBezTo>
                  <a:pt x="33038" y="21559"/>
                  <a:pt x="33070" y="21591"/>
                  <a:pt x="33101" y="21591"/>
                </a:cubicBezTo>
                <a:cubicBezTo>
                  <a:pt x="33165" y="22731"/>
                  <a:pt x="33418" y="23935"/>
                  <a:pt x="33830" y="25011"/>
                </a:cubicBezTo>
                <a:cubicBezTo>
                  <a:pt x="33070" y="23966"/>
                  <a:pt x="32436" y="22826"/>
                  <a:pt x="31835" y="21654"/>
                </a:cubicBezTo>
                <a:cubicBezTo>
                  <a:pt x="30600" y="19311"/>
                  <a:pt x="29554" y="16999"/>
                  <a:pt x="29016" y="14402"/>
                </a:cubicBezTo>
                <a:cubicBezTo>
                  <a:pt x="29016" y="14402"/>
                  <a:pt x="29016" y="14371"/>
                  <a:pt x="29016" y="14371"/>
                </a:cubicBezTo>
                <a:lnTo>
                  <a:pt x="29048" y="14371"/>
                </a:lnTo>
                <a:cubicBezTo>
                  <a:pt x="29238" y="14307"/>
                  <a:pt x="29238" y="14086"/>
                  <a:pt x="29111" y="14022"/>
                </a:cubicBezTo>
                <a:cubicBezTo>
                  <a:pt x="31043" y="12185"/>
                  <a:pt x="30790" y="8385"/>
                  <a:pt x="29491" y="6327"/>
                </a:cubicBezTo>
                <a:cubicBezTo>
                  <a:pt x="28984" y="5535"/>
                  <a:pt x="28319" y="4807"/>
                  <a:pt x="27718" y="4078"/>
                </a:cubicBezTo>
                <a:cubicBezTo>
                  <a:pt x="27148" y="3413"/>
                  <a:pt x="26578" y="2495"/>
                  <a:pt x="25849" y="1988"/>
                </a:cubicBezTo>
                <a:cubicBezTo>
                  <a:pt x="25564" y="1798"/>
                  <a:pt x="25287" y="1695"/>
                  <a:pt x="25022" y="1695"/>
                </a:cubicBezTo>
                <a:cubicBezTo>
                  <a:pt x="24757" y="1695"/>
                  <a:pt x="24503" y="1798"/>
                  <a:pt x="24266" y="2020"/>
                </a:cubicBezTo>
                <a:cubicBezTo>
                  <a:pt x="23727" y="1481"/>
                  <a:pt x="23221" y="911"/>
                  <a:pt x="22967" y="120"/>
                </a:cubicBezTo>
                <a:cubicBezTo>
                  <a:pt x="22948" y="43"/>
                  <a:pt x="22894" y="1"/>
                  <a:pt x="22833" y="1"/>
                </a:cubicBezTo>
                <a:close/>
              </a:path>
            </a:pathLst>
          </a:custGeom>
          <a:solidFill>
            <a:srgbClr val="E2B5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592200" y="-183950"/>
            <a:ext cx="1792494" cy="2387106"/>
          </a:xfrm>
          <a:custGeom>
            <a:rect b="b" l="l" r="r" t="t"/>
            <a:pathLst>
              <a:path extrusionOk="0" h="81070" w="60876">
                <a:moveTo>
                  <a:pt x="583" y="1"/>
                </a:moveTo>
                <a:cubicBezTo>
                  <a:pt x="271" y="1"/>
                  <a:pt x="1" y="379"/>
                  <a:pt x="261" y="686"/>
                </a:cubicBezTo>
                <a:cubicBezTo>
                  <a:pt x="1781" y="2460"/>
                  <a:pt x="3396" y="4202"/>
                  <a:pt x="5202" y="5722"/>
                </a:cubicBezTo>
                <a:cubicBezTo>
                  <a:pt x="6943" y="7527"/>
                  <a:pt x="8622" y="9395"/>
                  <a:pt x="9952" y="11486"/>
                </a:cubicBezTo>
                <a:cubicBezTo>
                  <a:pt x="12612" y="15634"/>
                  <a:pt x="12549" y="21683"/>
                  <a:pt x="12580" y="26497"/>
                </a:cubicBezTo>
                <a:cubicBezTo>
                  <a:pt x="12675" y="35934"/>
                  <a:pt x="7387" y="44738"/>
                  <a:pt x="8083" y="54175"/>
                </a:cubicBezTo>
                <a:cubicBezTo>
                  <a:pt x="8100" y="54290"/>
                  <a:pt x="8201" y="54354"/>
                  <a:pt x="8294" y="54354"/>
                </a:cubicBezTo>
                <a:cubicBezTo>
                  <a:pt x="8382" y="54354"/>
                  <a:pt x="8463" y="54298"/>
                  <a:pt x="8463" y="54175"/>
                </a:cubicBezTo>
                <a:cubicBezTo>
                  <a:pt x="8653" y="46068"/>
                  <a:pt x="11599" y="38531"/>
                  <a:pt x="12707" y="30614"/>
                </a:cubicBezTo>
                <a:cubicBezTo>
                  <a:pt x="12834" y="32830"/>
                  <a:pt x="13372" y="35016"/>
                  <a:pt x="13816" y="37232"/>
                </a:cubicBezTo>
                <a:cubicBezTo>
                  <a:pt x="14544" y="41033"/>
                  <a:pt x="14037" y="45245"/>
                  <a:pt x="15684" y="48792"/>
                </a:cubicBezTo>
                <a:cubicBezTo>
                  <a:pt x="15652" y="48887"/>
                  <a:pt x="15652" y="49013"/>
                  <a:pt x="15747" y="49077"/>
                </a:cubicBezTo>
                <a:cubicBezTo>
                  <a:pt x="14101" y="53795"/>
                  <a:pt x="11155" y="59464"/>
                  <a:pt x="13531" y="64404"/>
                </a:cubicBezTo>
                <a:cubicBezTo>
                  <a:pt x="14671" y="66811"/>
                  <a:pt x="16824" y="68521"/>
                  <a:pt x="18091" y="70833"/>
                </a:cubicBezTo>
                <a:cubicBezTo>
                  <a:pt x="19769" y="73905"/>
                  <a:pt x="19801" y="77484"/>
                  <a:pt x="18376" y="80650"/>
                </a:cubicBezTo>
                <a:cubicBezTo>
                  <a:pt x="18201" y="80767"/>
                  <a:pt x="18267" y="81070"/>
                  <a:pt x="18475" y="81070"/>
                </a:cubicBezTo>
                <a:cubicBezTo>
                  <a:pt x="18494" y="81070"/>
                  <a:pt x="18513" y="81067"/>
                  <a:pt x="18534" y="81062"/>
                </a:cubicBezTo>
                <a:cubicBezTo>
                  <a:pt x="25723" y="79479"/>
                  <a:pt x="29175" y="70580"/>
                  <a:pt x="28542" y="63929"/>
                </a:cubicBezTo>
                <a:cubicBezTo>
                  <a:pt x="27877" y="56804"/>
                  <a:pt x="22778" y="50945"/>
                  <a:pt x="16064" y="48823"/>
                </a:cubicBezTo>
                <a:cubicBezTo>
                  <a:pt x="16064" y="48760"/>
                  <a:pt x="16064" y="48728"/>
                  <a:pt x="16064" y="48696"/>
                </a:cubicBezTo>
                <a:cubicBezTo>
                  <a:pt x="14639" y="45150"/>
                  <a:pt x="15051" y="41254"/>
                  <a:pt x="14322" y="37549"/>
                </a:cubicBezTo>
                <a:cubicBezTo>
                  <a:pt x="13626" y="33844"/>
                  <a:pt x="12580" y="30265"/>
                  <a:pt x="13182" y="26465"/>
                </a:cubicBezTo>
                <a:cubicBezTo>
                  <a:pt x="13205" y="26419"/>
                  <a:pt x="13161" y="26389"/>
                  <a:pt x="13110" y="26389"/>
                </a:cubicBezTo>
                <a:cubicBezTo>
                  <a:pt x="13092" y="26389"/>
                  <a:pt x="13072" y="26393"/>
                  <a:pt x="13055" y="26402"/>
                </a:cubicBezTo>
                <a:cubicBezTo>
                  <a:pt x="13087" y="25452"/>
                  <a:pt x="13087" y="24533"/>
                  <a:pt x="13055" y="23551"/>
                </a:cubicBezTo>
                <a:cubicBezTo>
                  <a:pt x="12865" y="20131"/>
                  <a:pt x="12865" y="16394"/>
                  <a:pt x="11599" y="13132"/>
                </a:cubicBezTo>
                <a:lnTo>
                  <a:pt x="11599" y="13132"/>
                </a:lnTo>
                <a:cubicBezTo>
                  <a:pt x="13784" y="16014"/>
                  <a:pt x="15716" y="19118"/>
                  <a:pt x="18376" y="21620"/>
                </a:cubicBezTo>
                <a:cubicBezTo>
                  <a:pt x="19833" y="23045"/>
                  <a:pt x="21448" y="24280"/>
                  <a:pt x="23126" y="25388"/>
                </a:cubicBezTo>
                <a:cubicBezTo>
                  <a:pt x="23110" y="25384"/>
                  <a:pt x="23094" y="25382"/>
                  <a:pt x="23077" y="25382"/>
                </a:cubicBezTo>
                <a:cubicBezTo>
                  <a:pt x="22962" y="25382"/>
                  <a:pt x="22845" y="25476"/>
                  <a:pt x="22873" y="25642"/>
                </a:cubicBezTo>
                <a:cubicBezTo>
                  <a:pt x="23728" y="29125"/>
                  <a:pt x="24836" y="32862"/>
                  <a:pt x="27338" y="35491"/>
                </a:cubicBezTo>
                <a:cubicBezTo>
                  <a:pt x="29682" y="37992"/>
                  <a:pt x="31962" y="38341"/>
                  <a:pt x="35129" y="38436"/>
                </a:cubicBezTo>
                <a:cubicBezTo>
                  <a:pt x="37156" y="38531"/>
                  <a:pt x="38296" y="39734"/>
                  <a:pt x="40196" y="40146"/>
                </a:cubicBezTo>
                <a:cubicBezTo>
                  <a:pt x="41280" y="40395"/>
                  <a:pt x="42434" y="40494"/>
                  <a:pt x="43584" y="40494"/>
                </a:cubicBezTo>
                <a:cubicBezTo>
                  <a:pt x="44485" y="40494"/>
                  <a:pt x="45383" y="40433"/>
                  <a:pt x="46245" y="40336"/>
                </a:cubicBezTo>
                <a:cubicBezTo>
                  <a:pt x="48303" y="40114"/>
                  <a:pt x="50203" y="39513"/>
                  <a:pt x="52167" y="38942"/>
                </a:cubicBezTo>
                <a:cubicBezTo>
                  <a:pt x="53626" y="38503"/>
                  <a:pt x="54961" y="38289"/>
                  <a:pt x="56291" y="38289"/>
                </a:cubicBezTo>
                <a:cubicBezTo>
                  <a:pt x="57645" y="38289"/>
                  <a:pt x="58994" y="38511"/>
                  <a:pt x="60464" y="38942"/>
                </a:cubicBezTo>
                <a:cubicBezTo>
                  <a:pt x="60484" y="38946"/>
                  <a:pt x="60503" y="38947"/>
                  <a:pt x="60521" y="38947"/>
                </a:cubicBezTo>
                <a:cubicBezTo>
                  <a:pt x="60679" y="38947"/>
                  <a:pt x="60781" y="38831"/>
                  <a:pt x="60781" y="38689"/>
                </a:cubicBezTo>
                <a:cubicBezTo>
                  <a:pt x="60876" y="38594"/>
                  <a:pt x="60876" y="38436"/>
                  <a:pt x="60717" y="38341"/>
                </a:cubicBezTo>
                <a:cubicBezTo>
                  <a:pt x="58817" y="37011"/>
                  <a:pt x="57962" y="34921"/>
                  <a:pt x="56410" y="33242"/>
                </a:cubicBezTo>
                <a:cubicBezTo>
                  <a:pt x="55460" y="32197"/>
                  <a:pt x="54289" y="31532"/>
                  <a:pt x="53022" y="30930"/>
                </a:cubicBezTo>
                <a:cubicBezTo>
                  <a:pt x="50583" y="29727"/>
                  <a:pt x="48873" y="28808"/>
                  <a:pt x="46878" y="26940"/>
                </a:cubicBezTo>
                <a:cubicBezTo>
                  <a:pt x="45516" y="25673"/>
                  <a:pt x="44249" y="24438"/>
                  <a:pt x="42539" y="23646"/>
                </a:cubicBezTo>
                <a:cubicBezTo>
                  <a:pt x="41227" y="23005"/>
                  <a:pt x="39796" y="22600"/>
                  <a:pt x="38333" y="22600"/>
                </a:cubicBezTo>
                <a:cubicBezTo>
                  <a:pt x="38278" y="22600"/>
                  <a:pt x="38224" y="22600"/>
                  <a:pt x="38169" y="22601"/>
                </a:cubicBezTo>
                <a:cubicBezTo>
                  <a:pt x="36516" y="22648"/>
                  <a:pt x="35103" y="23105"/>
                  <a:pt x="33564" y="23105"/>
                </a:cubicBezTo>
                <a:cubicBezTo>
                  <a:pt x="33010" y="23105"/>
                  <a:pt x="32439" y="23046"/>
                  <a:pt x="31835" y="22886"/>
                </a:cubicBezTo>
                <a:cubicBezTo>
                  <a:pt x="30857" y="22642"/>
                  <a:pt x="30155" y="22397"/>
                  <a:pt x="29382" y="22397"/>
                </a:cubicBezTo>
                <a:cubicBezTo>
                  <a:pt x="28953" y="22397"/>
                  <a:pt x="28503" y="22473"/>
                  <a:pt x="27972" y="22665"/>
                </a:cubicBezTo>
                <a:cubicBezTo>
                  <a:pt x="26325" y="23266"/>
                  <a:pt x="25058" y="24343"/>
                  <a:pt x="23285" y="24596"/>
                </a:cubicBezTo>
                <a:cubicBezTo>
                  <a:pt x="21764" y="23551"/>
                  <a:pt x="20308" y="22380"/>
                  <a:pt x="18978" y="21081"/>
                </a:cubicBezTo>
                <a:cubicBezTo>
                  <a:pt x="15811" y="18041"/>
                  <a:pt x="13752" y="14082"/>
                  <a:pt x="10585" y="11074"/>
                </a:cubicBezTo>
                <a:cubicBezTo>
                  <a:pt x="9920" y="9997"/>
                  <a:pt x="9160" y="8952"/>
                  <a:pt x="8305" y="7939"/>
                </a:cubicBezTo>
                <a:lnTo>
                  <a:pt x="8305" y="7939"/>
                </a:lnTo>
                <a:cubicBezTo>
                  <a:pt x="9984" y="8952"/>
                  <a:pt x="11757" y="9680"/>
                  <a:pt x="13721" y="10092"/>
                </a:cubicBezTo>
                <a:cubicBezTo>
                  <a:pt x="15177" y="11676"/>
                  <a:pt x="16476" y="12594"/>
                  <a:pt x="18693" y="12784"/>
                </a:cubicBezTo>
                <a:cubicBezTo>
                  <a:pt x="19895" y="12900"/>
                  <a:pt x="21537" y="13556"/>
                  <a:pt x="22977" y="13556"/>
                </a:cubicBezTo>
                <a:cubicBezTo>
                  <a:pt x="23508" y="13556"/>
                  <a:pt x="24012" y="13466"/>
                  <a:pt x="24456" y="13227"/>
                </a:cubicBezTo>
                <a:cubicBezTo>
                  <a:pt x="25058" y="12911"/>
                  <a:pt x="25216" y="12562"/>
                  <a:pt x="25628" y="12056"/>
                </a:cubicBezTo>
                <a:cubicBezTo>
                  <a:pt x="26135" y="11391"/>
                  <a:pt x="27243" y="10504"/>
                  <a:pt x="27655" y="9712"/>
                </a:cubicBezTo>
                <a:cubicBezTo>
                  <a:pt x="28478" y="8097"/>
                  <a:pt x="27402" y="5912"/>
                  <a:pt x="26768" y="4297"/>
                </a:cubicBezTo>
                <a:cubicBezTo>
                  <a:pt x="26768" y="4202"/>
                  <a:pt x="26768" y="4107"/>
                  <a:pt x="26768" y="4012"/>
                </a:cubicBezTo>
                <a:cubicBezTo>
                  <a:pt x="26792" y="3844"/>
                  <a:pt x="26671" y="3767"/>
                  <a:pt x="26542" y="3767"/>
                </a:cubicBezTo>
                <a:cubicBezTo>
                  <a:pt x="26500" y="3767"/>
                  <a:pt x="26458" y="3775"/>
                  <a:pt x="26420" y="3790"/>
                </a:cubicBezTo>
                <a:cubicBezTo>
                  <a:pt x="26325" y="3822"/>
                  <a:pt x="26198" y="3917"/>
                  <a:pt x="26230" y="4043"/>
                </a:cubicBezTo>
                <a:cubicBezTo>
                  <a:pt x="26261" y="4107"/>
                  <a:pt x="26293" y="4170"/>
                  <a:pt x="26293" y="4233"/>
                </a:cubicBezTo>
                <a:cubicBezTo>
                  <a:pt x="26042" y="8426"/>
                  <a:pt x="21372" y="9813"/>
                  <a:pt x="17128" y="9813"/>
                </a:cubicBezTo>
                <a:cubicBezTo>
                  <a:pt x="16019" y="9813"/>
                  <a:pt x="14939" y="9718"/>
                  <a:pt x="13974" y="9554"/>
                </a:cubicBezTo>
                <a:cubicBezTo>
                  <a:pt x="13942" y="9522"/>
                  <a:pt x="13879" y="9490"/>
                  <a:pt x="13847" y="9427"/>
                </a:cubicBezTo>
                <a:cubicBezTo>
                  <a:pt x="13792" y="9372"/>
                  <a:pt x="13730" y="9346"/>
                  <a:pt x="13670" y="9346"/>
                </a:cubicBezTo>
                <a:cubicBezTo>
                  <a:pt x="13594" y="9346"/>
                  <a:pt x="13521" y="9388"/>
                  <a:pt x="13467" y="9459"/>
                </a:cubicBezTo>
                <a:cubicBezTo>
                  <a:pt x="12960" y="9364"/>
                  <a:pt x="12517" y="9269"/>
                  <a:pt x="12137" y="9110"/>
                </a:cubicBezTo>
                <a:cubicBezTo>
                  <a:pt x="9857" y="8414"/>
                  <a:pt x="7893" y="7084"/>
                  <a:pt x="6120" y="5532"/>
                </a:cubicBezTo>
                <a:cubicBezTo>
                  <a:pt x="5170" y="4550"/>
                  <a:pt x="4156" y="3600"/>
                  <a:pt x="3175" y="2682"/>
                </a:cubicBezTo>
                <a:cubicBezTo>
                  <a:pt x="2383" y="1827"/>
                  <a:pt x="1623" y="971"/>
                  <a:pt x="895" y="148"/>
                </a:cubicBezTo>
                <a:cubicBezTo>
                  <a:pt x="798" y="44"/>
                  <a:pt x="688" y="1"/>
                  <a:pt x="583" y="1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-176875" y="-52130"/>
            <a:ext cx="1052835" cy="1697858"/>
          </a:xfrm>
          <a:custGeom>
            <a:rect b="b" l="l" r="r" t="t"/>
            <a:pathLst>
              <a:path extrusionOk="0" h="57662" w="35756">
                <a:moveTo>
                  <a:pt x="29169" y="0"/>
                </a:moveTo>
                <a:cubicBezTo>
                  <a:pt x="29072" y="0"/>
                  <a:pt x="28977" y="93"/>
                  <a:pt x="29041" y="200"/>
                </a:cubicBezTo>
                <a:cubicBezTo>
                  <a:pt x="32018" y="6217"/>
                  <a:pt x="35407" y="12392"/>
                  <a:pt x="34013" y="19296"/>
                </a:cubicBezTo>
                <a:cubicBezTo>
                  <a:pt x="33971" y="19296"/>
                  <a:pt x="33915" y="19310"/>
                  <a:pt x="33845" y="19310"/>
                </a:cubicBezTo>
                <a:cubicBezTo>
                  <a:pt x="33809" y="19310"/>
                  <a:pt x="33771" y="19307"/>
                  <a:pt x="33728" y="19296"/>
                </a:cubicBezTo>
                <a:cubicBezTo>
                  <a:pt x="33538" y="19423"/>
                  <a:pt x="33317" y="19549"/>
                  <a:pt x="33127" y="19676"/>
                </a:cubicBezTo>
                <a:cubicBezTo>
                  <a:pt x="32717" y="19817"/>
                  <a:pt x="32317" y="19885"/>
                  <a:pt x="31930" y="19885"/>
                </a:cubicBezTo>
                <a:cubicBezTo>
                  <a:pt x="31360" y="19885"/>
                  <a:pt x="30817" y="19737"/>
                  <a:pt x="30308" y="19454"/>
                </a:cubicBezTo>
                <a:cubicBezTo>
                  <a:pt x="29865" y="19296"/>
                  <a:pt x="29485" y="19043"/>
                  <a:pt x="29041" y="18853"/>
                </a:cubicBezTo>
                <a:cubicBezTo>
                  <a:pt x="27520" y="18217"/>
                  <a:pt x="25964" y="17956"/>
                  <a:pt x="24379" y="17956"/>
                </a:cubicBezTo>
                <a:cubicBezTo>
                  <a:pt x="23358" y="17956"/>
                  <a:pt x="22325" y="18065"/>
                  <a:pt x="21282" y="18251"/>
                </a:cubicBezTo>
                <a:cubicBezTo>
                  <a:pt x="18147" y="18789"/>
                  <a:pt x="15107" y="19803"/>
                  <a:pt x="11972" y="20309"/>
                </a:cubicBezTo>
                <a:cubicBezTo>
                  <a:pt x="11908" y="20341"/>
                  <a:pt x="11813" y="20341"/>
                  <a:pt x="11718" y="20373"/>
                </a:cubicBezTo>
                <a:cubicBezTo>
                  <a:pt x="7633" y="20373"/>
                  <a:pt x="3769" y="17174"/>
                  <a:pt x="4751" y="12709"/>
                </a:cubicBezTo>
                <a:cubicBezTo>
                  <a:pt x="4973" y="11822"/>
                  <a:pt x="5480" y="11284"/>
                  <a:pt x="4434" y="10999"/>
                </a:cubicBezTo>
                <a:cubicBezTo>
                  <a:pt x="4313" y="10963"/>
                  <a:pt x="4187" y="10946"/>
                  <a:pt x="4059" y="10946"/>
                </a:cubicBezTo>
                <a:cubicBezTo>
                  <a:pt x="2951" y="10946"/>
                  <a:pt x="1652" y="12193"/>
                  <a:pt x="1141" y="12931"/>
                </a:cubicBezTo>
                <a:cubicBezTo>
                  <a:pt x="1" y="14672"/>
                  <a:pt x="96" y="16826"/>
                  <a:pt x="571" y="18726"/>
                </a:cubicBezTo>
                <a:cubicBezTo>
                  <a:pt x="571" y="18821"/>
                  <a:pt x="634" y="18853"/>
                  <a:pt x="698" y="18853"/>
                </a:cubicBezTo>
                <a:cubicBezTo>
                  <a:pt x="856" y="19106"/>
                  <a:pt x="1014" y="19359"/>
                  <a:pt x="1204" y="19581"/>
                </a:cubicBezTo>
                <a:cubicBezTo>
                  <a:pt x="1869" y="20721"/>
                  <a:pt x="2534" y="21925"/>
                  <a:pt x="3263" y="23096"/>
                </a:cubicBezTo>
                <a:cubicBezTo>
                  <a:pt x="3231" y="23160"/>
                  <a:pt x="3263" y="23255"/>
                  <a:pt x="3358" y="23318"/>
                </a:cubicBezTo>
                <a:cubicBezTo>
                  <a:pt x="3389" y="23350"/>
                  <a:pt x="3421" y="23350"/>
                  <a:pt x="3421" y="23350"/>
                </a:cubicBezTo>
                <a:cubicBezTo>
                  <a:pt x="4308" y="24838"/>
                  <a:pt x="5258" y="26263"/>
                  <a:pt x="6335" y="27530"/>
                </a:cubicBezTo>
                <a:cubicBezTo>
                  <a:pt x="7095" y="28385"/>
                  <a:pt x="7918" y="29082"/>
                  <a:pt x="8932" y="29588"/>
                </a:cubicBezTo>
                <a:cubicBezTo>
                  <a:pt x="9565" y="29905"/>
                  <a:pt x="11877" y="30127"/>
                  <a:pt x="12858" y="30602"/>
                </a:cubicBezTo>
                <a:cubicBezTo>
                  <a:pt x="12827" y="30634"/>
                  <a:pt x="12827" y="30697"/>
                  <a:pt x="12890" y="30729"/>
                </a:cubicBezTo>
                <a:cubicBezTo>
                  <a:pt x="12637" y="31235"/>
                  <a:pt x="12415" y="31742"/>
                  <a:pt x="12193" y="32249"/>
                </a:cubicBezTo>
                <a:cubicBezTo>
                  <a:pt x="12130" y="32280"/>
                  <a:pt x="12067" y="32375"/>
                  <a:pt x="12098" y="32470"/>
                </a:cubicBezTo>
                <a:cubicBezTo>
                  <a:pt x="12858" y="34687"/>
                  <a:pt x="16690" y="35099"/>
                  <a:pt x="18686" y="35384"/>
                </a:cubicBezTo>
                <a:cubicBezTo>
                  <a:pt x="19427" y="35479"/>
                  <a:pt x="20173" y="35529"/>
                  <a:pt x="20918" y="35529"/>
                </a:cubicBezTo>
                <a:cubicBezTo>
                  <a:pt x="23387" y="35529"/>
                  <a:pt x="25838" y="34985"/>
                  <a:pt x="28028" y="33769"/>
                </a:cubicBezTo>
                <a:cubicBezTo>
                  <a:pt x="29801" y="32787"/>
                  <a:pt x="31227" y="31425"/>
                  <a:pt x="32272" y="29778"/>
                </a:cubicBezTo>
                <a:lnTo>
                  <a:pt x="32272" y="29778"/>
                </a:lnTo>
                <a:cubicBezTo>
                  <a:pt x="31322" y="31900"/>
                  <a:pt x="30276" y="33959"/>
                  <a:pt x="29105" y="36017"/>
                </a:cubicBezTo>
                <a:cubicBezTo>
                  <a:pt x="25969" y="37126"/>
                  <a:pt x="22993" y="39976"/>
                  <a:pt x="22676" y="43396"/>
                </a:cubicBezTo>
                <a:cubicBezTo>
                  <a:pt x="22201" y="48716"/>
                  <a:pt x="28218" y="51978"/>
                  <a:pt x="27078" y="57362"/>
                </a:cubicBezTo>
                <a:cubicBezTo>
                  <a:pt x="27046" y="57425"/>
                  <a:pt x="27046" y="57457"/>
                  <a:pt x="27078" y="57489"/>
                </a:cubicBezTo>
                <a:cubicBezTo>
                  <a:pt x="27096" y="57594"/>
                  <a:pt x="27192" y="57661"/>
                  <a:pt x="27284" y="57661"/>
                </a:cubicBezTo>
                <a:cubicBezTo>
                  <a:pt x="27358" y="57661"/>
                  <a:pt x="27430" y="57619"/>
                  <a:pt x="27458" y="57520"/>
                </a:cubicBezTo>
                <a:cubicBezTo>
                  <a:pt x="27490" y="57425"/>
                  <a:pt x="27521" y="57299"/>
                  <a:pt x="27553" y="57204"/>
                </a:cubicBezTo>
                <a:cubicBezTo>
                  <a:pt x="29516" y="54670"/>
                  <a:pt x="30498" y="51567"/>
                  <a:pt x="30688" y="48400"/>
                </a:cubicBezTo>
                <a:cubicBezTo>
                  <a:pt x="30783" y="46721"/>
                  <a:pt x="30656" y="45043"/>
                  <a:pt x="30340" y="43396"/>
                </a:cubicBezTo>
                <a:cubicBezTo>
                  <a:pt x="29896" y="41084"/>
                  <a:pt x="28820" y="38931"/>
                  <a:pt x="29231" y="36556"/>
                </a:cubicBezTo>
                <a:cubicBezTo>
                  <a:pt x="29263" y="36492"/>
                  <a:pt x="29295" y="36429"/>
                  <a:pt x="29326" y="36397"/>
                </a:cubicBezTo>
                <a:cubicBezTo>
                  <a:pt x="29358" y="36366"/>
                  <a:pt x="29326" y="36366"/>
                  <a:pt x="29358" y="36366"/>
                </a:cubicBezTo>
                <a:cubicBezTo>
                  <a:pt x="29358" y="36366"/>
                  <a:pt x="29390" y="36334"/>
                  <a:pt x="29421" y="36302"/>
                </a:cubicBezTo>
                <a:cubicBezTo>
                  <a:pt x="31670" y="33199"/>
                  <a:pt x="33222" y="29462"/>
                  <a:pt x="34108" y="25757"/>
                </a:cubicBezTo>
                <a:cubicBezTo>
                  <a:pt x="34773" y="23888"/>
                  <a:pt x="35185" y="21893"/>
                  <a:pt x="34742" y="20024"/>
                </a:cubicBezTo>
                <a:cubicBezTo>
                  <a:pt x="34773" y="19898"/>
                  <a:pt x="34805" y="19771"/>
                  <a:pt x="34868" y="19644"/>
                </a:cubicBezTo>
                <a:cubicBezTo>
                  <a:pt x="34932" y="19644"/>
                  <a:pt x="34995" y="19518"/>
                  <a:pt x="34900" y="19423"/>
                </a:cubicBezTo>
                <a:cubicBezTo>
                  <a:pt x="34932" y="19359"/>
                  <a:pt x="34932" y="19296"/>
                  <a:pt x="34963" y="19201"/>
                </a:cubicBezTo>
                <a:cubicBezTo>
                  <a:pt x="34983" y="19105"/>
                  <a:pt x="34897" y="19032"/>
                  <a:pt x="34813" y="19032"/>
                </a:cubicBezTo>
                <a:cubicBezTo>
                  <a:pt x="34758" y="19032"/>
                  <a:pt x="34703" y="19063"/>
                  <a:pt x="34678" y="19138"/>
                </a:cubicBezTo>
                <a:lnTo>
                  <a:pt x="34647" y="19233"/>
                </a:lnTo>
                <a:cubicBezTo>
                  <a:pt x="34583" y="19201"/>
                  <a:pt x="34552" y="19169"/>
                  <a:pt x="34520" y="19169"/>
                </a:cubicBezTo>
                <a:cubicBezTo>
                  <a:pt x="35755" y="12519"/>
                  <a:pt x="32810" y="5615"/>
                  <a:pt x="29295" y="73"/>
                </a:cubicBezTo>
                <a:cubicBezTo>
                  <a:pt x="29264" y="22"/>
                  <a:pt x="29216" y="0"/>
                  <a:pt x="29169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8231473" y="3676926"/>
            <a:ext cx="1064937" cy="1393779"/>
          </a:xfrm>
          <a:custGeom>
            <a:rect b="b" l="l" r="r" t="t"/>
            <a:pathLst>
              <a:path extrusionOk="0" h="47335" w="36167">
                <a:moveTo>
                  <a:pt x="982" y="1135"/>
                </a:moveTo>
                <a:cubicBezTo>
                  <a:pt x="1014" y="1262"/>
                  <a:pt x="1046" y="1389"/>
                  <a:pt x="1109" y="1484"/>
                </a:cubicBezTo>
                <a:cubicBezTo>
                  <a:pt x="1584" y="3637"/>
                  <a:pt x="2978" y="5474"/>
                  <a:pt x="4086" y="7311"/>
                </a:cubicBezTo>
                <a:cubicBezTo>
                  <a:pt x="6113" y="10573"/>
                  <a:pt x="6810" y="13676"/>
                  <a:pt x="5828" y="17350"/>
                </a:cubicBezTo>
                <a:cubicBezTo>
                  <a:pt x="5511" y="14753"/>
                  <a:pt x="3136" y="12789"/>
                  <a:pt x="2091" y="10446"/>
                </a:cubicBezTo>
                <a:cubicBezTo>
                  <a:pt x="729" y="7437"/>
                  <a:pt x="412" y="4334"/>
                  <a:pt x="982" y="1135"/>
                </a:cubicBezTo>
                <a:close/>
                <a:moveTo>
                  <a:pt x="2503" y="3732"/>
                </a:moveTo>
                <a:cubicBezTo>
                  <a:pt x="3358" y="4682"/>
                  <a:pt x="4466" y="5442"/>
                  <a:pt x="5479" y="6266"/>
                </a:cubicBezTo>
                <a:cubicBezTo>
                  <a:pt x="7506" y="7881"/>
                  <a:pt x="9121" y="9876"/>
                  <a:pt x="8710" y="12694"/>
                </a:cubicBezTo>
                <a:cubicBezTo>
                  <a:pt x="8456" y="14595"/>
                  <a:pt x="7221" y="16400"/>
                  <a:pt x="5955" y="17793"/>
                </a:cubicBezTo>
                <a:cubicBezTo>
                  <a:pt x="8235" y="12441"/>
                  <a:pt x="4814" y="8292"/>
                  <a:pt x="2503" y="3732"/>
                </a:cubicBezTo>
                <a:close/>
                <a:moveTo>
                  <a:pt x="31622" y="22936"/>
                </a:moveTo>
                <a:cubicBezTo>
                  <a:pt x="32581" y="22936"/>
                  <a:pt x="33482" y="23207"/>
                  <a:pt x="34235" y="23905"/>
                </a:cubicBezTo>
                <a:cubicBezTo>
                  <a:pt x="34298" y="23968"/>
                  <a:pt x="34362" y="23968"/>
                  <a:pt x="34425" y="23968"/>
                </a:cubicBezTo>
                <a:cubicBezTo>
                  <a:pt x="35090" y="25204"/>
                  <a:pt x="35660" y="26534"/>
                  <a:pt x="35438" y="27959"/>
                </a:cubicBezTo>
                <a:cubicBezTo>
                  <a:pt x="35280" y="28909"/>
                  <a:pt x="34837" y="29701"/>
                  <a:pt x="34045" y="30334"/>
                </a:cubicBezTo>
                <a:cubicBezTo>
                  <a:pt x="33888" y="30375"/>
                  <a:pt x="33753" y="30395"/>
                  <a:pt x="33639" y="30395"/>
                </a:cubicBezTo>
                <a:cubicBezTo>
                  <a:pt x="33228" y="30395"/>
                  <a:pt x="33104" y="30127"/>
                  <a:pt x="33253" y="29606"/>
                </a:cubicBezTo>
                <a:cubicBezTo>
                  <a:pt x="32715" y="28529"/>
                  <a:pt x="32778" y="27515"/>
                  <a:pt x="31923" y="26534"/>
                </a:cubicBezTo>
                <a:cubicBezTo>
                  <a:pt x="30759" y="25196"/>
                  <a:pt x="29188" y="24634"/>
                  <a:pt x="27574" y="24634"/>
                </a:cubicBezTo>
                <a:cubicBezTo>
                  <a:pt x="27125" y="24634"/>
                  <a:pt x="26671" y="24677"/>
                  <a:pt x="26223" y="24760"/>
                </a:cubicBezTo>
                <a:cubicBezTo>
                  <a:pt x="27850" y="23875"/>
                  <a:pt x="29838" y="22936"/>
                  <a:pt x="31622" y="22936"/>
                </a:cubicBezTo>
                <a:close/>
                <a:moveTo>
                  <a:pt x="18045" y="15394"/>
                </a:moveTo>
                <a:cubicBezTo>
                  <a:pt x="18250" y="15394"/>
                  <a:pt x="18438" y="15409"/>
                  <a:pt x="18590" y="15450"/>
                </a:cubicBezTo>
                <a:cubicBezTo>
                  <a:pt x="19129" y="15703"/>
                  <a:pt x="19667" y="15956"/>
                  <a:pt x="20237" y="16241"/>
                </a:cubicBezTo>
                <a:cubicBezTo>
                  <a:pt x="20111" y="16400"/>
                  <a:pt x="20016" y="16590"/>
                  <a:pt x="19984" y="16780"/>
                </a:cubicBezTo>
                <a:cubicBezTo>
                  <a:pt x="20111" y="17033"/>
                  <a:pt x="20111" y="17255"/>
                  <a:pt x="20206" y="17381"/>
                </a:cubicBezTo>
                <a:cubicBezTo>
                  <a:pt x="20111" y="17445"/>
                  <a:pt x="20047" y="17603"/>
                  <a:pt x="20142" y="17698"/>
                </a:cubicBezTo>
                <a:cubicBezTo>
                  <a:pt x="20586" y="18205"/>
                  <a:pt x="20427" y="18046"/>
                  <a:pt x="21124" y="18110"/>
                </a:cubicBezTo>
                <a:cubicBezTo>
                  <a:pt x="21145" y="18111"/>
                  <a:pt x="21166" y="18111"/>
                  <a:pt x="21188" y="18111"/>
                </a:cubicBezTo>
                <a:cubicBezTo>
                  <a:pt x="21748" y="18111"/>
                  <a:pt x="22443" y="17727"/>
                  <a:pt x="22992" y="17666"/>
                </a:cubicBezTo>
                <a:cubicBezTo>
                  <a:pt x="23236" y="17639"/>
                  <a:pt x="23482" y="17625"/>
                  <a:pt x="23730" y="17625"/>
                </a:cubicBezTo>
                <a:cubicBezTo>
                  <a:pt x="24609" y="17625"/>
                  <a:pt x="25502" y="17802"/>
                  <a:pt x="26318" y="18173"/>
                </a:cubicBezTo>
                <a:cubicBezTo>
                  <a:pt x="27616" y="18743"/>
                  <a:pt x="28883" y="19598"/>
                  <a:pt x="30118" y="20517"/>
                </a:cubicBezTo>
                <a:cubicBezTo>
                  <a:pt x="29087" y="20413"/>
                  <a:pt x="28055" y="20361"/>
                  <a:pt x="27025" y="20361"/>
                </a:cubicBezTo>
                <a:cubicBezTo>
                  <a:pt x="22679" y="20361"/>
                  <a:pt x="18379" y="21288"/>
                  <a:pt x="14410" y="23208"/>
                </a:cubicBezTo>
                <a:cubicBezTo>
                  <a:pt x="10863" y="24919"/>
                  <a:pt x="6588" y="27737"/>
                  <a:pt x="6240" y="31949"/>
                </a:cubicBezTo>
                <a:cubicBezTo>
                  <a:pt x="5131" y="29701"/>
                  <a:pt x="5163" y="26375"/>
                  <a:pt x="5669" y="24127"/>
                </a:cubicBezTo>
                <a:cubicBezTo>
                  <a:pt x="6335" y="21118"/>
                  <a:pt x="8551" y="18585"/>
                  <a:pt x="11243" y="17160"/>
                </a:cubicBezTo>
                <a:cubicBezTo>
                  <a:pt x="12795" y="16305"/>
                  <a:pt x="14505" y="15798"/>
                  <a:pt x="16247" y="15576"/>
                </a:cubicBezTo>
                <a:cubicBezTo>
                  <a:pt x="16696" y="15529"/>
                  <a:pt x="17444" y="15394"/>
                  <a:pt x="18045" y="15394"/>
                </a:cubicBezTo>
                <a:close/>
                <a:moveTo>
                  <a:pt x="27063" y="20811"/>
                </a:moveTo>
                <a:cubicBezTo>
                  <a:pt x="28271" y="20811"/>
                  <a:pt x="29481" y="20882"/>
                  <a:pt x="30688" y="21023"/>
                </a:cubicBezTo>
                <a:lnTo>
                  <a:pt x="30751" y="21023"/>
                </a:lnTo>
                <a:cubicBezTo>
                  <a:pt x="31416" y="21562"/>
                  <a:pt x="32081" y="22100"/>
                  <a:pt x="32715" y="22607"/>
                </a:cubicBezTo>
                <a:cubicBezTo>
                  <a:pt x="32338" y="22514"/>
                  <a:pt x="31945" y="22472"/>
                  <a:pt x="31541" y="22472"/>
                </a:cubicBezTo>
                <a:cubicBezTo>
                  <a:pt x="28075" y="22472"/>
                  <a:pt x="23776" y="25604"/>
                  <a:pt x="21536" y="27135"/>
                </a:cubicBezTo>
                <a:cubicBezTo>
                  <a:pt x="18654" y="29067"/>
                  <a:pt x="15582" y="31506"/>
                  <a:pt x="11908" y="31601"/>
                </a:cubicBezTo>
                <a:cubicBezTo>
                  <a:pt x="11129" y="31601"/>
                  <a:pt x="10312" y="31413"/>
                  <a:pt x="9515" y="31413"/>
                </a:cubicBezTo>
                <a:cubicBezTo>
                  <a:pt x="9276" y="31413"/>
                  <a:pt x="9039" y="31430"/>
                  <a:pt x="8805" y="31474"/>
                </a:cubicBezTo>
                <a:cubicBezTo>
                  <a:pt x="8171" y="31601"/>
                  <a:pt x="7538" y="32392"/>
                  <a:pt x="7000" y="32804"/>
                </a:cubicBezTo>
                <a:cubicBezTo>
                  <a:pt x="6953" y="32687"/>
                  <a:pt x="6853" y="32622"/>
                  <a:pt x="6754" y="32622"/>
                </a:cubicBezTo>
                <a:cubicBezTo>
                  <a:pt x="6719" y="32622"/>
                  <a:pt x="6684" y="32629"/>
                  <a:pt x="6651" y="32646"/>
                </a:cubicBezTo>
                <a:cubicBezTo>
                  <a:pt x="6620" y="32614"/>
                  <a:pt x="6588" y="32551"/>
                  <a:pt x="6556" y="32487"/>
                </a:cubicBezTo>
                <a:cubicBezTo>
                  <a:pt x="6873" y="27484"/>
                  <a:pt x="12035" y="24539"/>
                  <a:pt x="16310" y="22828"/>
                </a:cubicBezTo>
                <a:cubicBezTo>
                  <a:pt x="19742" y="21470"/>
                  <a:pt x="23389" y="20811"/>
                  <a:pt x="27063" y="20811"/>
                </a:cubicBezTo>
                <a:close/>
                <a:moveTo>
                  <a:pt x="984" y="0"/>
                </a:moveTo>
                <a:cubicBezTo>
                  <a:pt x="892" y="0"/>
                  <a:pt x="805" y="69"/>
                  <a:pt x="824" y="185"/>
                </a:cubicBezTo>
                <a:cubicBezTo>
                  <a:pt x="824" y="280"/>
                  <a:pt x="824" y="375"/>
                  <a:pt x="856" y="470"/>
                </a:cubicBezTo>
                <a:cubicBezTo>
                  <a:pt x="1" y="3099"/>
                  <a:pt x="159" y="5917"/>
                  <a:pt x="951" y="8546"/>
                </a:cubicBezTo>
                <a:cubicBezTo>
                  <a:pt x="1394" y="9939"/>
                  <a:pt x="1996" y="11269"/>
                  <a:pt x="2756" y="12504"/>
                </a:cubicBezTo>
                <a:cubicBezTo>
                  <a:pt x="3801" y="14246"/>
                  <a:pt x="5353" y="15671"/>
                  <a:pt x="5733" y="17730"/>
                </a:cubicBezTo>
                <a:cubicBezTo>
                  <a:pt x="5701" y="17761"/>
                  <a:pt x="5701" y="17825"/>
                  <a:pt x="5701" y="17888"/>
                </a:cubicBezTo>
                <a:cubicBezTo>
                  <a:pt x="5669" y="17920"/>
                  <a:pt x="5669" y="17951"/>
                  <a:pt x="5669" y="17951"/>
                </a:cubicBezTo>
                <a:cubicBezTo>
                  <a:pt x="4751" y="21150"/>
                  <a:pt x="4624" y="24665"/>
                  <a:pt x="5004" y="27927"/>
                </a:cubicBezTo>
                <a:cubicBezTo>
                  <a:pt x="5036" y="29637"/>
                  <a:pt x="5289" y="31379"/>
                  <a:pt x="6240" y="32772"/>
                </a:cubicBezTo>
                <a:cubicBezTo>
                  <a:pt x="6240" y="32867"/>
                  <a:pt x="6240" y="32994"/>
                  <a:pt x="6240" y="33089"/>
                </a:cubicBezTo>
                <a:cubicBezTo>
                  <a:pt x="6176" y="33152"/>
                  <a:pt x="6176" y="33247"/>
                  <a:pt x="6271" y="33311"/>
                </a:cubicBezTo>
                <a:cubicBezTo>
                  <a:pt x="6271" y="33374"/>
                  <a:pt x="6303" y="33437"/>
                  <a:pt x="6303" y="33501"/>
                </a:cubicBezTo>
                <a:cubicBezTo>
                  <a:pt x="6318" y="33576"/>
                  <a:pt x="6376" y="33616"/>
                  <a:pt x="6433" y="33616"/>
                </a:cubicBezTo>
                <a:cubicBezTo>
                  <a:pt x="6496" y="33616"/>
                  <a:pt x="6556" y="33568"/>
                  <a:pt x="6556" y="33469"/>
                </a:cubicBezTo>
                <a:cubicBezTo>
                  <a:pt x="6556" y="33437"/>
                  <a:pt x="6556" y="33406"/>
                  <a:pt x="6556" y="33374"/>
                </a:cubicBezTo>
                <a:cubicBezTo>
                  <a:pt x="6588" y="33406"/>
                  <a:pt x="6620" y="33406"/>
                  <a:pt x="6651" y="33406"/>
                </a:cubicBezTo>
                <a:cubicBezTo>
                  <a:pt x="7665" y="39170"/>
                  <a:pt x="12162" y="43888"/>
                  <a:pt x="16722" y="47308"/>
                </a:cubicBezTo>
                <a:cubicBezTo>
                  <a:pt x="16746" y="47327"/>
                  <a:pt x="16772" y="47334"/>
                  <a:pt x="16796" y="47334"/>
                </a:cubicBezTo>
                <a:cubicBezTo>
                  <a:pt x="16899" y="47334"/>
                  <a:pt x="16983" y="47195"/>
                  <a:pt x="16880" y="47118"/>
                </a:cubicBezTo>
                <a:cubicBezTo>
                  <a:pt x="12637" y="43128"/>
                  <a:pt x="8013" y="39170"/>
                  <a:pt x="7063" y="33152"/>
                </a:cubicBezTo>
                <a:cubicBezTo>
                  <a:pt x="7126" y="33121"/>
                  <a:pt x="7190" y="33089"/>
                  <a:pt x="7285" y="33026"/>
                </a:cubicBezTo>
                <a:cubicBezTo>
                  <a:pt x="7411" y="32867"/>
                  <a:pt x="7538" y="32709"/>
                  <a:pt x="7665" y="32551"/>
                </a:cubicBezTo>
                <a:cubicBezTo>
                  <a:pt x="8261" y="32084"/>
                  <a:pt x="8899" y="31851"/>
                  <a:pt x="9562" y="31851"/>
                </a:cubicBezTo>
                <a:cubicBezTo>
                  <a:pt x="9710" y="31851"/>
                  <a:pt x="9858" y="31863"/>
                  <a:pt x="10008" y="31886"/>
                </a:cubicBezTo>
                <a:cubicBezTo>
                  <a:pt x="10420" y="31886"/>
                  <a:pt x="10832" y="31981"/>
                  <a:pt x="11212" y="32012"/>
                </a:cubicBezTo>
                <a:cubicBezTo>
                  <a:pt x="11341" y="32018"/>
                  <a:pt x="11469" y="32020"/>
                  <a:pt x="11597" y="32020"/>
                </a:cubicBezTo>
                <a:cubicBezTo>
                  <a:pt x="13817" y="32020"/>
                  <a:pt x="15819" y="31252"/>
                  <a:pt x="17735" y="30144"/>
                </a:cubicBezTo>
                <a:cubicBezTo>
                  <a:pt x="20142" y="28751"/>
                  <a:pt x="22296" y="27009"/>
                  <a:pt x="24703" y="25647"/>
                </a:cubicBezTo>
                <a:cubicBezTo>
                  <a:pt x="24766" y="25615"/>
                  <a:pt x="24829" y="25584"/>
                  <a:pt x="24893" y="25520"/>
                </a:cubicBezTo>
                <a:cubicBezTo>
                  <a:pt x="25665" y="25241"/>
                  <a:pt x="26481" y="25101"/>
                  <a:pt x="27284" y="25101"/>
                </a:cubicBezTo>
                <a:cubicBezTo>
                  <a:pt x="29938" y="25101"/>
                  <a:pt x="32460" y="26623"/>
                  <a:pt x="32873" y="29637"/>
                </a:cubicBezTo>
                <a:cubicBezTo>
                  <a:pt x="32962" y="30346"/>
                  <a:pt x="32747" y="30945"/>
                  <a:pt x="33490" y="30945"/>
                </a:cubicBezTo>
                <a:cubicBezTo>
                  <a:pt x="33543" y="30945"/>
                  <a:pt x="33601" y="30942"/>
                  <a:pt x="33665" y="30936"/>
                </a:cubicBezTo>
                <a:cubicBezTo>
                  <a:pt x="34710" y="30841"/>
                  <a:pt x="35533" y="29194"/>
                  <a:pt x="35755" y="28339"/>
                </a:cubicBezTo>
                <a:cubicBezTo>
                  <a:pt x="36167" y="26629"/>
                  <a:pt x="35438" y="24919"/>
                  <a:pt x="34488" y="23493"/>
                </a:cubicBezTo>
                <a:cubicBezTo>
                  <a:pt x="34442" y="23447"/>
                  <a:pt x="34413" y="23418"/>
                  <a:pt x="34375" y="23418"/>
                </a:cubicBezTo>
                <a:cubicBezTo>
                  <a:pt x="34362" y="23418"/>
                  <a:pt x="34347" y="23422"/>
                  <a:pt x="34330" y="23430"/>
                </a:cubicBezTo>
                <a:cubicBezTo>
                  <a:pt x="34140" y="23240"/>
                  <a:pt x="33918" y="23113"/>
                  <a:pt x="33697" y="22987"/>
                </a:cubicBezTo>
                <a:cubicBezTo>
                  <a:pt x="32810" y="22258"/>
                  <a:pt x="31891" y="21498"/>
                  <a:pt x="30973" y="20770"/>
                </a:cubicBezTo>
                <a:cubicBezTo>
                  <a:pt x="30941" y="20675"/>
                  <a:pt x="30910" y="20612"/>
                  <a:pt x="30783" y="20612"/>
                </a:cubicBezTo>
                <a:cubicBezTo>
                  <a:pt x="30783" y="20580"/>
                  <a:pt x="30751" y="20580"/>
                  <a:pt x="30751" y="20580"/>
                </a:cubicBezTo>
                <a:cubicBezTo>
                  <a:pt x="29548" y="19662"/>
                  <a:pt x="28345" y="18806"/>
                  <a:pt x="27078" y="18110"/>
                </a:cubicBezTo>
                <a:cubicBezTo>
                  <a:pt x="26223" y="17635"/>
                  <a:pt x="25336" y="17318"/>
                  <a:pt x="24354" y="17223"/>
                </a:cubicBezTo>
                <a:cubicBezTo>
                  <a:pt x="24319" y="17219"/>
                  <a:pt x="24278" y="17218"/>
                  <a:pt x="24234" y="17218"/>
                </a:cubicBezTo>
                <a:cubicBezTo>
                  <a:pt x="23592" y="17218"/>
                  <a:pt x="22079" y="17583"/>
                  <a:pt x="21137" y="17583"/>
                </a:cubicBezTo>
                <a:cubicBezTo>
                  <a:pt x="21042" y="17583"/>
                  <a:pt x="20953" y="17580"/>
                  <a:pt x="20871" y="17571"/>
                </a:cubicBezTo>
                <a:cubicBezTo>
                  <a:pt x="20871" y="17540"/>
                  <a:pt x="20839" y="17476"/>
                  <a:pt x="20807" y="17476"/>
                </a:cubicBezTo>
                <a:cubicBezTo>
                  <a:pt x="20839" y="17001"/>
                  <a:pt x="20871" y="16526"/>
                  <a:pt x="20902" y="16051"/>
                </a:cubicBezTo>
                <a:cubicBezTo>
                  <a:pt x="20934" y="15988"/>
                  <a:pt x="20966" y="15893"/>
                  <a:pt x="20902" y="15830"/>
                </a:cubicBezTo>
                <a:cubicBezTo>
                  <a:pt x="20339" y="15125"/>
                  <a:pt x="19381" y="14897"/>
                  <a:pt x="18340" y="14897"/>
                </a:cubicBezTo>
                <a:cubicBezTo>
                  <a:pt x="17041" y="14897"/>
                  <a:pt x="15613" y="15253"/>
                  <a:pt x="14664" y="15481"/>
                </a:cubicBezTo>
                <a:cubicBezTo>
                  <a:pt x="11908" y="16083"/>
                  <a:pt x="9375" y="17445"/>
                  <a:pt x="7538" y="19598"/>
                </a:cubicBezTo>
                <a:cubicBezTo>
                  <a:pt x="6398" y="20928"/>
                  <a:pt x="5669" y="22448"/>
                  <a:pt x="5289" y="24095"/>
                </a:cubicBezTo>
                <a:cubicBezTo>
                  <a:pt x="5416" y="22100"/>
                  <a:pt x="5669" y="20105"/>
                  <a:pt x="5986" y="18078"/>
                </a:cubicBezTo>
                <a:cubicBezTo>
                  <a:pt x="8203" y="16273"/>
                  <a:pt x="9755" y="13043"/>
                  <a:pt x="8995" y="10193"/>
                </a:cubicBezTo>
                <a:cubicBezTo>
                  <a:pt x="7791" y="5727"/>
                  <a:pt x="1869" y="4904"/>
                  <a:pt x="1172" y="185"/>
                </a:cubicBezTo>
                <a:cubicBezTo>
                  <a:pt x="1204" y="122"/>
                  <a:pt x="1172" y="90"/>
                  <a:pt x="1141" y="90"/>
                </a:cubicBezTo>
                <a:cubicBezTo>
                  <a:pt x="1104" y="28"/>
                  <a:pt x="1043" y="0"/>
                  <a:pt x="984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"/>
          <p:cNvSpPr/>
          <p:nvPr/>
        </p:nvSpPr>
        <p:spPr>
          <a:xfrm>
            <a:off x="7035137" y="3379248"/>
            <a:ext cx="1802652" cy="1916722"/>
          </a:xfrm>
          <a:custGeom>
            <a:rect b="b" l="l" r="r" t="t"/>
            <a:pathLst>
              <a:path extrusionOk="0" h="65095" w="61221">
                <a:moveTo>
                  <a:pt x="21535" y="604"/>
                </a:moveTo>
                <a:lnTo>
                  <a:pt x="21535" y="604"/>
                </a:lnTo>
                <a:cubicBezTo>
                  <a:pt x="21377" y="4468"/>
                  <a:pt x="23309" y="7635"/>
                  <a:pt x="26602" y="9662"/>
                </a:cubicBezTo>
                <a:cubicBezTo>
                  <a:pt x="29231" y="11277"/>
                  <a:pt x="31796" y="12639"/>
                  <a:pt x="32683" y="15869"/>
                </a:cubicBezTo>
                <a:cubicBezTo>
                  <a:pt x="33475" y="18719"/>
                  <a:pt x="33158" y="22044"/>
                  <a:pt x="33284" y="25021"/>
                </a:cubicBezTo>
                <a:cubicBezTo>
                  <a:pt x="32303" y="23659"/>
                  <a:pt x="30973" y="22646"/>
                  <a:pt x="29738" y="21538"/>
                </a:cubicBezTo>
                <a:cubicBezTo>
                  <a:pt x="27964" y="19954"/>
                  <a:pt x="26254" y="18276"/>
                  <a:pt x="24766" y="16407"/>
                </a:cubicBezTo>
                <a:cubicBezTo>
                  <a:pt x="21852" y="12670"/>
                  <a:pt x="20110" y="8427"/>
                  <a:pt x="19952" y="3645"/>
                </a:cubicBezTo>
                <a:cubicBezTo>
                  <a:pt x="19952" y="3585"/>
                  <a:pt x="19909" y="3553"/>
                  <a:pt x="19861" y="3553"/>
                </a:cubicBezTo>
                <a:cubicBezTo>
                  <a:pt x="19808" y="3553"/>
                  <a:pt x="19747" y="3593"/>
                  <a:pt x="19730" y="3676"/>
                </a:cubicBezTo>
                <a:cubicBezTo>
                  <a:pt x="19508" y="7888"/>
                  <a:pt x="21124" y="12005"/>
                  <a:pt x="23530" y="15426"/>
                </a:cubicBezTo>
                <a:cubicBezTo>
                  <a:pt x="24702" y="17072"/>
                  <a:pt x="26064" y="18624"/>
                  <a:pt x="27521" y="20018"/>
                </a:cubicBezTo>
                <a:cubicBezTo>
                  <a:pt x="29294" y="21791"/>
                  <a:pt x="31479" y="23184"/>
                  <a:pt x="33094" y="25116"/>
                </a:cubicBezTo>
                <a:cubicBezTo>
                  <a:pt x="33064" y="25116"/>
                  <a:pt x="33033" y="25116"/>
                  <a:pt x="33002" y="25116"/>
                </a:cubicBezTo>
                <a:cubicBezTo>
                  <a:pt x="27492" y="25116"/>
                  <a:pt x="22122" y="22302"/>
                  <a:pt x="19413" y="17389"/>
                </a:cubicBezTo>
                <a:cubicBezTo>
                  <a:pt x="16658" y="12354"/>
                  <a:pt x="16595" y="4341"/>
                  <a:pt x="21535" y="604"/>
                </a:cubicBezTo>
                <a:close/>
                <a:moveTo>
                  <a:pt x="24781" y="39224"/>
                </a:moveTo>
                <a:cubicBezTo>
                  <a:pt x="25209" y="39224"/>
                  <a:pt x="25671" y="39276"/>
                  <a:pt x="26191" y="39399"/>
                </a:cubicBezTo>
                <a:cubicBezTo>
                  <a:pt x="29991" y="40286"/>
                  <a:pt x="32303" y="43579"/>
                  <a:pt x="34583" y="46461"/>
                </a:cubicBezTo>
                <a:cubicBezTo>
                  <a:pt x="34583" y="46478"/>
                  <a:pt x="34592" y="46486"/>
                  <a:pt x="34601" y="46490"/>
                </a:cubicBezTo>
                <a:lnTo>
                  <a:pt x="34601" y="46490"/>
                </a:lnTo>
                <a:cubicBezTo>
                  <a:pt x="33149" y="46175"/>
                  <a:pt x="31665" y="45954"/>
                  <a:pt x="30181" y="45859"/>
                </a:cubicBezTo>
                <a:cubicBezTo>
                  <a:pt x="29367" y="45798"/>
                  <a:pt x="28555" y="45771"/>
                  <a:pt x="27745" y="45771"/>
                </a:cubicBezTo>
                <a:cubicBezTo>
                  <a:pt x="21560" y="45771"/>
                  <a:pt x="15485" y="47355"/>
                  <a:pt x="9301" y="47355"/>
                </a:cubicBezTo>
                <a:cubicBezTo>
                  <a:pt x="7949" y="47355"/>
                  <a:pt x="6591" y="47279"/>
                  <a:pt x="5226" y="47094"/>
                </a:cubicBezTo>
                <a:cubicBezTo>
                  <a:pt x="5215" y="47093"/>
                  <a:pt x="5205" y="47093"/>
                  <a:pt x="5195" y="47093"/>
                </a:cubicBezTo>
                <a:cubicBezTo>
                  <a:pt x="4870" y="47093"/>
                  <a:pt x="4761" y="47571"/>
                  <a:pt x="5099" y="47633"/>
                </a:cubicBezTo>
                <a:cubicBezTo>
                  <a:pt x="6668" y="47932"/>
                  <a:pt x="8233" y="48051"/>
                  <a:pt x="9796" y="48051"/>
                </a:cubicBezTo>
                <a:cubicBezTo>
                  <a:pt x="15792" y="48051"/>
                  <a:pt x="21753" y="46302"/>
                  <a:pt x="27773" y="46302"/>
                </a:cubicBezTo>
                <a:cubicBezTo>
                  <a:pt x="27815" y="46302"/>
                  <a:pt x="27858" y="46303"/>
                  <a:pt x="27901" y="46303"/>
                </a:cubicBezTo>
                <a:cubicBezTo>
                  <a:pt x="30054" y="46303"/>
                  <a:pt x="32176" y="46588"/>
                  <a:pt x="34266" y="47063"/>
                </a:cubicBezTo>
                <a:cubicBezTo>
                  <a:pt x="33538" y="47411"/>
                  <a:pt x="33031" y="47918"/>
                  <a:pt x="32429" y="48551"/>
                </a:cubicBezTo>
                <a:cubicBezTo>
                  <a:pt x="31954" y="49058"/>
                  <a:pt x="31511" y="49691"/>
                  <a:pt x="30909" y="50071"/>
                </a:cubicBezTo>
                <a:cubicBezTo>
                  <a:pt x="29674" y="50831"/>
                  <a:pt x="28724" y="50420"/>
                  <a:pt x="27489" y="50705"/>
                </a:cubicBezTo>
                <a:cubicBezTo>
                  <a:pt x="26317" y="50958"/>
                  <a:pt x="25431" y="51750"/>
                  <a:pt x="24417" y="52351"/>
                </a:cubicBezTo>
                <a:cubicBezTo>
                  <a:pt x="23133" y="53134"/>
                  <a:pt x="21735" y="53497"/>
                  <a:pt x="20303" y="53497"/>
                </a:cubicBezTo>
                <a:cubicBezTo>
                  <a:pt x="19474" y="53497"/>
                  <a:pt x="18634" y="53375"/>
                  <a:pt x="17798" y="53143"/>
                </a:cubicBezTo>
                <a:cubicBezTo>
                  <a:pt x="16247" y="52731"/>
                  <a:pt x="14885" y="51908"/>
                  <a:pt x="13365" y="51401"/>
                </a:cubicBezTo>
                <a:cubicBezTo>
                  <a:pt x="12066" y="50926"/>
                  <a:pt x="10768" y="50831"/>
                  <a:pt x="9406" y="50736"/>
                </a:cubicBezTo>
                <a:cubicBezTo>
                  <a:pt x="6872" y="50515"/>
                  <a:pt x="5416" y="49850"/>
                  <a:pt x="3294" y="48456"/>
                </a:cubicBezTo>
                <a:cubicBezTo>
                  <a:pt x="2534" y="47918"/>
                  <a:pt x="1774" y="47506"/>
                  <a:pt x="919" y="47189"/>
                </a:cubicBezTo>
                <a:cubicBezTo>
                  <a:pt x="3642" y="46873"/>
                  <a:pt x="5574" y="45923"/>
                  <a:pt x="7823" y="44213"/>
                </a:cubicBezTo>
                <a:cubicBezTo>
                  <a:pt x="10277" y="42344"/>
                  <a:pt x="13787" y="40058"/>
                  <a:pt x="17099" y="40058"/>
                </a:cubicBezTo>
                <a:cubicBezTo>
                  <a:pt x="17548" y="40058"/>
                  <a:pt x="17993" y="40100"/>
                  <a:pt x="18432" y="40191"/>
                </a:cubicBezTo>
                <a:cubicBezTo>
                  <a:pt x="19009" y="40310"/>
                  <a:pt x="19386" y="40417"/>
                  <a:pt x="19815" y="40417"/>
                </a:cubicBezTo>
                <a:cubicBezTo>
                  <a:pt x="20068" y="40417"/>
                  <a:pt x="20339" y="40380"/>
                  <a:pt x="20680" y="40286"/>
                </a:cubicBezTo>
                <a:cubicBezTo>
                  <a:pt x="22270" y="39821"/>
                  <a:pt x="23330" y="39224"/>
                  <a:pt x="24781" y="39224"/>
                </a:cubicBezTo>
                <a:close/>
                <a:moveTo>
                  <a:pt x="43859" y="55543"/>
                </a:moveTo>
                <a:cubicBezTo>
                  <a:pt x="44700" y="55543"/>
                  <a:pt x="45513" y="55868"/>
                  <a:pt x="46300" y="56247"/>
                </a:cubicBezTo>
                <a:cubicBezTo>
                  <a:pt x="46142" y="56278"/>
                  <a:pt x="45952" y="56310"/>
                  <a:pt x="45794" y="56342"/>
                </a:cubicBezTo>
                <a:cubicBezTo>
                  <a:pt x="42500" y="57228"/>
                  <a:pt x="37591" y="60047"/>
                  <a:pt x="38035" y="63942"/>
                </a:cubicBezTo>
                <a:cubicBezTo>
                  <a:pt x="37370" y="63119"/>
                  <a:pt x="36800" y="62390"/>
                  <a:pt x="36641" y="61219"/>
                </a:cubicBezTo>
                <a:cubicBezTo>
                  <a:pt x="36420" y="59889"/>
                  <a:pt x="37053" y="58337"/>
                  <a:pt x="37972" y="57355"/>
                </a:cubicBezTo>
                <a:cubicBezTo>
                  <a:pt x="39080" y="56120"/>
                  <a:pt x="40283" y="56500"/>
                  <a:pt x="41740" y="56120"/>
                </a:cubicBezTo>
                <a:cubicBezTo>
                  <a:pt x="42374" y="55962"/>
                  <a:pt x="42975" y="55582"/>
                  <a:pt x="43640" y="55550"/>
                </a:cubicBezTo>
                <a:cubicBezTo>
                  <a:pt x="43713" y="55545"/>
                  <a:pt x="43786" y="55543"/>
                  <a:pt x="43859" y="55543"/>
                </a:cubicBezTo>
                <a:close/>
                <a:moveTo>
                  <a:pt x="21768" y="0"/>
                </a:moveTo>
                <a:cubicBezTo>
                  <a:pt x="21734" y="0"/>
                  <a:pt x="21698" y="11"/>
                  <a:pt x="21662" y="34"/>
                </a:cubicBezTo>
                <a:cubicBezTo>
                  <a:pt x="16310" y="3486"/>
                  <a:pt x="16152" y="11752"/>
                  <a:pt x="18685" y="16977"/>
                </a:cubicBezTo>
                <a:cubicBezTo>
                  <a:pt x="21296" y="22291"/>
                  <a:pt x="26848" y="25450"/>
                  <a:pt x="32689" y="25450"/>
                </a:cubicBezTo>
                <a:cubicBezTo>
                  <a:pt x="32940" y="25450"/>
                  <a:pt x="33191" y="25445"/>
                  <a:pt x="33443" y="25433"/>
                </a:cubicBezTo>
                <a:cubicBezTo>
                  <a:pt x="33443" y="25465"/>
                  <a:pt x="33443" y="25496"/>
                  <a:pt x="33475" y="25528"/>
                </a:cubicBezTo>
                <a:cubicBezTo>
                  <a:pt x="35691" y="27966"/>
                  <a:pt x="36546" y="31260"/>
                  <a:pt x="38257" y="34047"/>
                </a:cubicBezTo>
                <a:cubicBezTo>
                  <a:pt x="39935" y="36802"/>
                  <a:pt x="41898" y="39399"/>
                  <a:pt x="42532" y="42661"/>
                </a:cubicBezTo>
                <a:cubicBezTo>
                  <a:pt x="42550" y="42698"/>
                  <a:pt x="42580" y="42713"/>
                  <a:pt x="42607" y="42713"/>
                </a:cubicBezTo>
                <a:cubicBezTo>
                  <a:pt x="42627" y="42713"/>
                  <a:pt x="42645" y="42706"/>
                  <a:pt x="42659" y="42692"/>
                </a:cubicBezTo>
                <a:cubicBezTo>
                  <a:pt x="42912" y="43452"/>
                  <a:pt x="43197" y="44213"/>
                  <a:pt x="43545" y="44973"/>
                </a:cubicBezTo>
                <a:cubicBezTo>
                  <a:pt x="44717" y="47696"/>
                  <a:pt x="45857" y="50736"/>
                  <a:pt x="47884" y="52985"/>
                </a:cubicBezTo>
                <a:cubicBezTo>
                  <a:pt x="45224" y="51306"/>
                  <a:pt x="42722" y="49406"/>
                  <a:pt x="39777" y="48139"/>
                </a:cubicBezTo>
                <a:cubicBezTo>
                  <a:pt x="38162" y="47443"/>
                  <a:pt x="36483" y="46936"/>
                  <a:pt x="34773" y="46524"/>
                </a:cubicBezTo>
                <a:cubicBezTo>
                  <a:pt x="34900" y="46524"/>
                  <a:pt x="34995" y="46398"/>
                  <a:pt x="34900" y="46271"/>
                </a:cubicBezTo>
                <a:cubicBezTo>
                  <a:pt x="33158" y="43706"/>
                  <a:pt x="31131" y="41014"/>
                  <a:pt x="28281" y="39621"/>
                </a:cubicBezTo>
                <a:cubicBezTo>
                  <a:pt x="27048" y="39011"/>
                  <a:pt x="25974" y="38767"/>
                  <a:pt x="24919" y="38767"/>
                </a:cubicBezTo>
                <a:cubicBezTo>
                  <a:pt x="23673" y="38767"/>
                  <a:pt x="22453" y="39108"/>
                  <a:pt x="21029" y="39589"/>
                </a:cubicBezTo>
                <a:cubicBezTo>
                  <a:pt x="20498" y="39759"/>
                  <a:pt x="20005" y="39812"/>
                  <a:pt x="19527" y="39812"/>
                </a:cubicBezTo>
                <a:cubicBezTo>
                  <a:pt x="18736" y="39812"/>
                  <a:pt x="17985" y="39667"/>
                  <a:pt x="17171" y="39667"/>
                </a:cubicBezTo>
                <a:cubicBezTo>
                  <a:pt x="16923" y="39667"/>
                  <a:pt x="16668" y="39680"/>
                  <a:pt x="16405" y="39716"/>
                </a:cubicBezTo>
                <a:cubicBezTo>
                  <a:pt x="14695" y="39969"/>
                  <a:pt x="12953" y="40634"/>
                  <a:pt x="11401" y="41394"/>
                </a:cubicBezTo>
                <a:cubicBezTo>
                  <a:pt x="9818" y="42217"/>
                  <a:pt x="8424" y="43262"/>
                  <a:pt x="6999" y="44339"/>
                </a:cubicBezTo>
                <a:cubicBezTo>
                  <a:pt x="4877" y="45923"/>
                  <a:pt x="2882" y="46651"/>
                  <a:pt x="222" y="46841"/>
                </a:cubicBezTo>
                <a:cubicBezTo>
                  <a:pt x="64" y="46873"/>
                  <a:pt x="0" y="47031"/>
                  <a:pt x="64" y="47126"/>
                </a:cubicBezTo>
                <a:cubicBezTo>
                  <a:pt x="32" y="47221"/>
                  <a:pt x="64" y="47348"/>
                  <a:pt x="222" y="47411"/>
                </a:cubicBezTo>
                <a:cubicBezTo>
                  <a:pt x="2185" y="47886"/>
                  <a:pt x="3516" y="49343"/>
                  <a:pt x="5289" y="50230"/>
                </a:cubicBezTo>
                <a:cubicBezTo>
                  <a:pt x="6366" y="50768"/>
                  <a:pt x="7538" y="50958"/>
                  <a:pt x="8741" y="51085"/>
                </a:cubicBezTo>
                <a:cubicBezTo>
                  <a:pt x="11084" y="51338"/>
                  <a:pt x="12763" y="51528"/>
                  <a:pt x="14948" y="52446"/>
                </a:cubicBezTo>
                <a:cubicBezTo>
                  <a:pt x="16437" y="53080"/>
                  <a:pt x="17830" y="53682"/>
                  <a:pt x="19477" y="53840"/>
                </a:cubicBezTo>
                <a:cubicBezTo>
                  <a:pt x="19746" y="53859"/>
                  <a:pt x="20016" y="53869"/>
                  <a:pt x="20284" y="53869"/>
                </a:cubicBezTo>
                <a:cubicBezTo>
                  <a:pt x="21342" y="53869"/>
                  <a:pt x="22387" y="53712"/>
                  <a:pt x="23372" y="53333"/>
                </a:cubicBezTo>
                <a:cubicBezTo>
                  <a:pt x="25177" y="52605"/>
                  <a:pt x="26381" y="51401"/>
                  <a:pt x="28439" y="51180"/>
                </a:cubicBezTo>
                <a:cubicBezTo>
                  <a:pt x="29801" y="51053"/>
                  <a:pt x="30593" y="51085"/>
                  <a:pt x="31669" y="50198"/>
                </a:cubicBezTo>
                <a:cubicBezTo>
                  <a:pt x="32809" y="49216"/>
                  <a:pt x="33506" y="47949"/>
                  <a:pt x="34900" y="47221"/>
                </a:cubicBezTo>
                <a:cubicBezTo>
                  <a:pt x="36451" y="47601"/>
                  <a:pt x="37972" y="48139"/>
                  <a:pt x="39460" y="48773"/>
                </a:cubicBezTo>
                <a:cubicBezTo>
                  <a:pt x="42944" y="50293"/>
                  <a:pt x="45825" y="52858"/>
                  <a:pt x="49309" y="54347"/>
                </a:cubicBezTo>
                <a:cubicBezTo>
                  <a:pt x="50196" y="55012"/>
                  <a:pt x="51146" y="55613"/>
                  <a:pt x="52128" y="56183"/>
                </a:cubicBezTo>
                <a:cubicBezTo>
                  <a:pt x="51197" y="56004"/>
                  <a:pt x="50246" y="55906"/>
                  <a:pt x="49286" y="55906"/>
                </a:cubicBezTo>
                <a:cubicBezTo>
                  <a:pt x="48548" y="55906"/>
                  <a:pt x="47804" y="55964"/>
                  <a:pt x="47061" y="56088"/>
                </a:cubicBezTo>
                <a:cubicBezTo>
                  <a:pt x="45935" y="55504"/>
                  <a:pt x="44943" y="55156"/>
                  <a:pt x="43832" y="55156"/>
                </a:cubicBezTo>
                <a:cubicBezTo>
                  <a:pt x="43316" y="55156"/>
                  <a:pt x="42775" y="55231"/>
                  <a:pt x="42184" y="55392"/>
                </a:cubicBezTo>
                <a:cubicBezTo>
                  <a:pt x="40790" y="55772"/>
                  <a:pt x="38447" y="55550"/>
                  <a:pt x="37370" y="56785"/>
                </a:cubicBezTo>
                <a:cubicBezTo>
                  <a:pt x="36958" y="57197"/>
                  <a:pt x="36958" y="57545"/>
                  <a:pt x="36768" y="58084"/>
                </a:cubicBezTo>
                <a:cubicBezTo>
                  <a:pt x="36546" y="58780"/>
                  <a:pt x="35913" y="59857"/>
                  <a:pt x="35818" y="60617"/>
                </a:cubicBezTo>
                <a:cubicBezTo>
                  <a:pt x="35660" y="62169"/>
                  <a:pt x="37180" y="63594"/>
                  <a:pt x="38193" y="64702"/>
                </a:cubicBezTo>
                <a:cubicBezTo>
                  <a:pt x="38225" y="64797"/>
                  <a:pt x="38225" y="64861"/>
                  <a:pt x="38257" y="64956"/>
                </a:cubicBezTo>
                <a:cubicBezTo>
                  <a:pt x="38290" y="65056"/>
                  <a:pt x="38359" y="65095"/>
                  <a:pt x="38430" y="65095"/>
                </a:cubicBezTo>
                <a:cubicBezTo>
                  <a:pt x="38494" y="65095"/>
                  <a:pt x="38560" y="65064"/>
                  <a:pt x="38605" y="65019"/>
                </a:cubicBezTo>
                <a:cubicBezTo>
                  <a:pt x="38700" y="64987"/>
                  <a:pt x="38763" y="64861"/>
                  <a:pt x="38700" y="64766"/>
                </a:cubicBezTo>
                <a:cubicBezTo>
                  <a:pt x="38668" y="64734"/>
                  <a:pt x="38637" y="64671"/>
                  <a:pt x="38605" y="64639"/>
                </a:cubicBezTo>
                <a:cubicBezTo>
                  <a:pt x="37275" y="60237"/>
                  <a:pt x="43007" y="57387"/>
                  <a:pt x="47029" y="56595"/>
                </a:cubicBezTo>
                <a:cubicBezTo>
                  <a:pt x="47061" y="56627"/>
                  <a:pt x="47124" y="56627"/>
                  <a:pt x="47156" y="56658"/>
                </a:cubicBezTo>
                <a:cubicBezTo>
                  <a:pt x="47191" y="56673"/>
                  <a:pt x="47225" y="56679"/>
                  <a:pt x="47257" y="56679"/>
                </a:cubicBezTo>
                <a:cubicBezTo>
                  <a:pt x="47366" y="56679"/>
                  <a:pt x="47448" y="56605"/>
                  <a:pt x="47472" y="56532"/>
                </a:cubicBezTo>
                <a:cubicBezTo>
                  <a:pt x="47916" y="56437"/>
                  <a:pt x="48296" y="56405"/>
                  <a:pt x="48644" y="56405"/>
                </a:cubicBezTo>
                <a:cubicBezTo>
                  <a:pt x="48868" y="56391"/>
                  <a:pt x="49091" y="56385"/>
                  <a:pt x="49313" y="56385"/>
                </a:cubicBezTo>
                <a:cubicBezTo>
                  <a:pt x="51135" y="56385"/>
                  <a:pt x="52908" y="56833"/>
                  <a:pt x="54629" y="57482"/>
                </a:cubicBezTo>
                <a:cubicBezTo>
                  <a:pt x="55706" y="57989"/>
                  <a:pt x="56815" y="58464"/>
                  <a:pt x="57891" y="58907"/>
                </a:cubicBezTo>
                <a:cubicBezTo>
                  <a:pt x="58810" y="59350"/>
                  <a:pt x="59665" y="59825"/>
                  <a:pt x="60552" y="60269"/>
                </a:cubicBezTo>
                <a:cubicBezTo>
                  <a:pt x="60611" y="60301"/>
                  <a:pt x="60669" y="60315"/>
                  <a:pt x="60723" y="60315"/>
                </a:cubicBezTo>
                <a:cubicBezTo>
                  <a:pt x="61040" y="60315"/>
                  <a:pt x="61220" y="59825"/>
                  <a:pt x="60868" y="59635"/>
                </a:cubicBezTo>
                <a:cubicBezTo>
                  <a:pt x="59095" y="58654"/>
                  <a:pt x="57258" y="57735"/>
                  <a:pt x="55326" y="57070"/>
                </a:cubicBezTo>
                <a:cubicBezTo>
                  <a:pt x="53363" y="56120"/>
                  <a:pt x="51431" y="55138"/>
                  <a:pt x="49721" y="53840"/>
                </a:cubicBezTo>
                <a:cubicBezTo>
                  <a:pt x="46300" y="51275"/>
                  <a:pt x="44527" y="46334"/>
                  <a:pt x="43039" y="42439"/>
                </a:cubicBezTo>
                <a:cubicBezTo>
                  <a:pt x="40093" y="34839"/>
                  <a:pt x="41740" y="26098"/>
                  <a:pt x="38320" y="18687"/>
                </a:cubicBezTo>
                <a:cubicBezTo>
                  <a:pt x="38281" y="18610"/>
                  <a:pt x="38211" y="18575"/>
                  <a:pt x="38146" y="18575"/>
                </a:cubicBezTo>
                <a:cubicBezTo>
                  <a:pt x="38051" y="18575"/>
                  <a:pt x="37966" y="18651"/>
                  <a:pt x="38003" y="18782"/>
                </a:cubicBezTo>
                <a:cubicBezTo>
                  <a:pt x="40315" y="25401"/>
                  <a:pt x="40188" y="32400"/>
                  <a:pt x="41677" y="39146"/>
                </a:cubicBezTo>
                <a:cubicBezTo>
                  <a:pt x="40917" y="37404"/>
                  <a:pt x="39808" y="35789"/>
                  <a:pt x="38795" y="34110"/>
                </a:cubicBezTo>
                <a:cubicBezTo>
                  <a:pt x="37021" y="31292"/>
                  <a:pt x="36166" y="27713"/>
                  <a:pt x="33728" y="25306"/>
                </a:cubicBezTo>
                <a:cubicBezTo>
                  <a:pt x="33760" y="25243"/>
                  <a:pt x="33728" y="25148"/>
                  <a:pt x="33633" y="25116"/>
                </a:cubicBezTo>
                <a:cubicBezTo>
                  <a:pt x="33538" y="20809"/>
                  <a:pt x="34203" y="15299"/>
                  <a:pt x="30783" y="12037"/>
                </a:cubicBezTo>
                <a:cubicBezTo>
                  <a:pt x="29136" y="10422"/>
                  <a:pt x="26856" y="9693"/>
                  <a:pt x="25114" y="8205"/>
                </a:cubicBezTo>
                <a:cubicBezTo>
                  <a:pt x="22802" y="6210"/>
                  <a:pt x="21725" y="3328"/>
                  <a:pt x="21915" y="319"/>
                </a:cubicBezTo>
                <a:cubicBezTo>
                  <a:pt x="22018" y="191"/>
                  <a:pt x="21912" y="0"/>
                  <a:pt x="21768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558840" y="1445889"/>
            <a:ext cx="132444" cy="529038"/>
          </a:xfrm>
          <a:custGeom>
            <a:rect b="b" l="l" r="r" t="t"/>
            <a:pathLst>
              <a:path extrusionOk="0" h="17967" w="4498">
                <a:moveTo>
                  <a:pt x="486" y="0"/>
                </a:moveTo>
                <a:cubicBezTo>
                  <a:pt x="408" y="0"/>
                  <a:pt x="332" y="48"/>
                  <a:pt x="317" y="151"/>
                </a:cubicBezTo>
                <a:cubicBezTo>
                  <a:pt x="1" y="3033"/>
                  <a:pt x="254" y="5947"/>
                  <a:pt x="1141" y="8734"/>
                </a:cubicBezTo>
                <a:cubicBezTo>
                  <a:pt x="2123" y="11837"/>
                  <a:pt x="3801" y="14592"/>
                  <a:pt x="4276" y="17886"/>
                </a:cubicBezTo>
                <a:cubicBezTo>
                  <a:pt x="4290" y="17941"/>
                  <a:pt x="4334" y="17967"/>
                  <a:pt x="4380" y="17967"/>
                </a:cubicBezTo>
                <a:cubicBezTo>
                  <a:pt x="4438" y="17967"/>
                  <a:pt x="4498" y="17925"/>
                  <a:pt x="4498" y="17854"/>
                </a:cubicBezTo>
                <a:cubicBezTo>
                  <a:pt x="4276" y="15067"/>
                  <a:pt x="2978" y="12597"/>
                  <a:pt x="1996" y="10064"/>
                </a:cubicBezTo>
                <a:cubicBezTo>
                  <a:pt x="761" y="6865"/>
                  <a:pt x="349" y="3572"/>
                  <a:pt x="666" y="183"/>
                </a:cubicBezTo>
                <a:cubicBezTo>
                  <a:pt x="666" y="64"/>
                  <a:pt x="575" y="0"/>
                  <a:pt x="48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2"/>
          <p:cNvSpPr/>
          <p:nvPr/>
        </p:nvSpPr>
        <p:spPr>
          <a:xfrm>
            <a:off x="1134440" y="1602177"/>
            <a:ext cx="198194" cy="28002"/>
          </a:xfrm>
          <a:custGeom>
            <a:rect b="b" l="l" r="r" t="t"/>
            <a:pathLst>
              <a:path extrusionOk="0" h="951" w="6731">
                <a:moveTo>
                  <a:pt x="6639" y="0"/>
                </a:moveTo>
                <a:cubicBezTo>
                  <a:pt x="6630" y="0"/>
                  <a:pt x="6621" y="2"/>
                  <a:pt x="6610" y="5"/>
                </a:cubicBezTo>
                <a:cubicBezTo>
                  <a:pt x="5195" y="443"/>
                  <a:pt x="3793" y="688"/>
                  <a:pt x="2368" y="688"/>
                </a:cubicBezTo>
                <a:cubicBezTo>
                  <a:pt x="1626" y="688"/>
                  <a:pt x="878" y="621"/>
                  <a:pt x="118" y="480"/>
                </a:cubicBezTo>
                <a:cubicBezTo>
                  <a:pt x="110" y="477"/>
                  <a:pt x="101" y="476"/>
                  <a:pt x="94" y="476"/>
                </a:cubicBezTo>
                <a:cubicBezTo>
                  <a:pt x="18" y="476"/>
                  <a:pt x="0" y="607"/>
                  <a:pt x="87" y="607"/>
                </a:cubicBezTo>
                <a:cubicBezTo>
                  <a:pt x="944" y="834"/>
                  <a:pt x="1832" y="951"/>
                  <a:pt x="2722" y="951"/>
                </a:cubicBezTo>
                <a:cubicBezTo>
                  <a:pt x="4067" y="951"/>
                  <a:pt x="5416" y="685"/>
                  <a:pt x="6674" y="132"/>
                </a:cubicBezTo>
                <a:cubicBezTo>
                  <a:pt x="6730" y="104"/>
                  <a:pt x="6711" y="0"/>
                  <a:pt x="6639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765183" y="1430549"/>
            <a:ext cx="317741" cy="189537"/>
          </a:xfrm>
          <a:custGeom>
            <a:rect b="b" l="l" r="r" t="t"/>
            <a:pathLst>
              <a:path extrusionOk="0" h="6437" w="10791">
                <a:moveTo>
                  <a:pt x="93" y="1"/>
                </a:moveTo>
                <a:cubicBezTo>
                  <a:pt x="40" y="1"/>
                  <a:pt x="0" y="79"/>
                  <a:pt x="55" y="134"/>
                </a:cubicBezTo>
                <a:cubicBezTo>
                  <a:pt x="3317" y="2699"/>
                  <a:pt x="6705" y="5074"/>
                  <a:pt x="10664" y="6436"/>
                </a:cubicBezTo>
                <a:cubicBezTo>
                  <a:pt x="10759" y="6436"/>
                  <a:pt x="10791" y="6309"/>
                  <a:pt x="10696" y="6309"/>
                </a:cubicBezTo>
                <a:cubicBezTo>
                  <a:pt x="6800" y="4884"/>
                  <a:pt x="3507" y="2414"/>
                  <a:pt x="118" y="7"/>
                </a:cubicBezTo>
                <a:cubicBezTo>
                  <a:pt x="110" y="3"/>
                  <a:pt x="101" y="1"/>
                  <a:pt x="9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778904" y="1482959"/>
            <a:ext cx="111744" cy="99141"/>
          </a:xfrm>
          <a:custGeom>
            <a:rect b="b" l="l" r="r" t="t"/>
            <a:pathLst>
              <a:path extrusionOk="0" h="3367" w="3795">
                <a:moveTo>
                  <a:pt x="32" y="1"/>
                </a:moveTo>
                <a:cubicBezTo>
                  <a:pt x="32" y="1"/>
                  <a:pt x="1" y="32"/>
                  <a:pt x="1" y="32"/>
                </a:cubicBezTo>
                <a:cubicBezTo>
                  <a:pt x="1109" y="1299"/>
                  <a:pt x="2344" y="2408"/>
                  <a:pt x="3738" y="3358"/>
                </a:cubicBezTo>
                <a:cubicBezTo>
                  <a:pt x="3744" y="3364"/>
                  <a:pt x="3750" y="3366"/>
                  <a:pt x="3755" y="3366"/>
                </a:cubicBezTo>
                <a:cubicBezTo>
                  <a:pt x="3779" y="3366"/>
                  <a:pt x="3795" y="3320"/>
                  <a:pt x="3769" y="3294"/>
                </a:cubicBezTo>
                <a:cubicBezTo>
                  <a:pt x="2407" y="2313"/>
                  <a:pt x="1172" y="1236"/>
                  <a:pt x="32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"/>
          <p:cNvSpPr/>
          <p:nvPr/>
        </p:nvSpPr>
        <p:spPr>
          <a:xfrm>
            <a:off x="795687" y="1399044"/>
            <a:ext cx="135918" cy="82269"/>
          </a:xfrm>
          <a:custGeom>
            <a:rect b="b" l="l" r="r" t="t"/>
            <a:pathLst>
              <a:path extrusionOk="0" h="2794" w="4616">
                <a:moveTo>
                  <a:pt x="64" y="1"/>
                </a:moveTo>
                <a:cubicBezTo>
                  <a:pt x="32" y="1"/>
                  <a:pt x="1" y="32"/>
                  <a:pt x="1" y="64"/>
                </a:cubicBezTo>
                <a:cubicBezTo>
                  <a:pt x="1362" y="1172"/>
                  <a:pt x="2883" y="2154"/>
                  <a:pt x="4498" y="2787"/>
                </a:cubicBezTo>
                <a:cubicBezTo>
                  <a:pt x="4507" y="2792"/>
                  <a:pt x="4516" y="2794"/>
                  <a:pt x="4524" y="2794"/>
                </a:cubicBezTo>
                <a:cubicBezTo>
                  <a:pt x="4577" y="2794"/>
                  <a:pt x="4615" y="2724"/>
                  <a:pt x="4561" y="2724"/>
                </a:cubicBezTo>
                <a:cubicBezTo>
                  <a:pt x="2978" y="1901"/>
                  <a:pt x="1489" y="1077"/>
                  <a:pt x="6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/>
          <p:nvPr/>
        </p:nvSpPr>
        <p:spPr>
          <a:xfrm>
            <a:off x="590551" y="1476982"/>
            <a:ext cx="31742" cy="167189"/>
          </a:xfrm>
          <a:custGeom>
            <a:rect b="b" l="l" r="r" t="t"/>
            <a:pathLst>
              <a:path extrusionOk="0" h="5678" w="1078">
                <a:moveTo>
                  <a:pt x="457" y="1"/>
                </a:moveTo>
                <a:cubicBezTo>
                  <a:pt x="449" y="1"/>
                  <a:pt x="444" y="4"/>
                  <a:pt x="444" y="14"/>
                </a:cubicBezTo>
                <a:cubicBezTo>
                  <a:pt x="0" y="1882"/>
                  <a:pt x="64" y="3941"/>
                  <a:pt x="982" y="5651"/>
                </a:cubicBezTo>
                <a:cubicBezTo>
                  <a:pt x="992" y="5670"/>
                  <a:pt x="1005" y="5678"/>
                  <a:pt x="1018" y="5678"/>
                </a:cubicBezTo>
                <a:cubicBezTo>
                  <a:pt x="1047" y="5678"/>
                  <a:pt x="1077" y="5641"/>
                  <a:pt x="1077" y="5619"/>
                </a:cubicBezTo>
                <a:cubicBezTo>
                  <a:pt x="349" y="3814"/>
                  <a:pt x="32" y="1977"/>
                  <a:pt x="507" y="45"/>
                </a:cubicBezTo>
                <a:cubicBezTo>
                  <a:pt x="507" y="23"/>
                  <a:pt x="476" y="1"/>
                  <a:pt x="45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632509" y="1491203"/>
            <a:ext cx="158561" cy="298661"/>
          </a:xfrm>
          <a:custGeom>
            <a:rect b="b" l="l" r="r" t="t"/>
            <a:pathLst>
              <a:path extrusionOk="0" h="10143" w="5385">
                <a:moveTo>
                  <a:pt x="40" y="1"/>
                </a:moveTo>
                <a:cubicBezTo>
                  <a:pt x="22" y="1"/>
                  <a:pt x="1" y="19"/>
                  <a:pt x="1" y="37"/>
                </a:cubicBezTo>
                <a:cubicBezTo>
                  <a:pt x="951" y="3838"/>
                  <a:pt x="4561" y="6181"/>
                  <a:pt x="5226" y="10108"/>
                </a:cubicBezTo>
                <a:cubicBezTo>
                  <a:pt x="5238" y="10132"/>
                  <a:pt x="5264" y="10143"/>
                  <a:pt x="5291" y="10143"/>
                </a:cubicBezTo>
                <a:cubicBezTo>
                  <a:pt x="5336" y="10143"/>
                  <a:pt x="5384" y="10116"/>
                  <a:pt x="5384" y="10076"/>
                </a:cubicBezTo>
                <a:cubicBezTo>
                  <a:pt x="4878" y="6118"/>
                  <a:pt x="1077" y="3774"/>
                  <a:pt x="64" y="37"/>
                </a:cubicBezTo>
                <a:cubicBezTo>
                  <a:pt x="64" y="11"/>
                  <a:pt x="53" y="1"/>
                  <a:pt x="40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517825" y="1471417"/>
            <a:ext cx="29857" cy="100908"/>
          </a:xfrm>
          <a:custGeom>
            <a:rect b="b" l="l" r="r" t="t"/>
            <a:pathLst>
              <a:path extrusionOk="0" h="3427" w="1014">
                <a:moveTo>
                  <a:pt x="949" y="0"/>
                </a:moveTo>
                <a:cubicBezTo>
                  <a:pt x="938" y="0"/>
                  <a:pt x="927" y="4"/>
                  <a:pt x="919" y="13"/>
                </a:cubicBezTo>
                <a:cubicBezTo>
                  <a:pt x="317" y="1026"/>
                  <a:pt x="0" y="2198"/>
                  <a:pt x="0" y="3338"/>
                </a:cubicBezTo>
                <a:cubicBezTo>
                  <a:pt x="0" y="3393"/>
                  <a:pt x="43" y="3427"/>
                  <a:pt x="79" y="3427"/>
                </a:cubicBezTo>
                <a:cubicBezTo>
                  <a:pt x="105" y="3427"/>
                  <a:pt x="127" y="3409"/>
                  <a:pt x="127" y="3370"/>
                </a:cubicBezTo>
                <a:cubicBezTo>
                  <a:pt x="190" y="2198"/>
                  <a:pt x="475" y="1121"/>
                  <a:pt x="1014" y="76"/>
                </a:cubicBezTo>
                <a:cubicBezTo>
                  <a:pt x="1014" y="30"/>
                  <a:pt x="980" y="0"/>
                  <a:pt x="949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1037839" y="1855821"/>
            <a:ext cx="48349" cy="70609"/>
          </a:xfrm>
          <a:custGeom>
            <a:rect b="b" l="l" r="r" t="t"/>
            <a:pathLst>
              <a:path extrusionOk="0" h="2398" w="1642">
                <a:moveTo>
                  <a:pt x="51" y="0"/>
                </a:moveTo>
                <a:cubicBezTo>
                  <a:pt x="32" y="0"/>
                  <a:pt x="1" y="23"/>
                  <a:pt x="1" y="45"/>
                </a:cubicBezTo>
                <a:cubicBezTo>
                  <a:pt x="412" y="900"/>
                  <a:pt x="951" y="1660"/>
                  <a:pt x="1552" y="2389"/>
                </a:cubicBezTo>
                <a:cubicBezTo>
                  <a:pt x="1558" y="2395"/>
                  <a:pt x="1566" y="2397"/>
                  <a:pt x="1573" y="2397"/>
                </a:cubicBezTo>
                <a:cubicBezTo>
                  <a:pt x="1605" y="2397"/>
                  <a:pt x="1641" y="2351"/>
                  <a:pt x="1616" y="2325"/>
                </a:cubicBezTo>
                <a:cubicBezTo>
                  <a:pt x="1046" y="1597"/>
                  <a:pt x="539" y="837"/>
                  <a:pt x="64" y="14"/>
                </a:cubicBezTo>
                <a:cubicBezTo>
                  <a:pt x="64" y="4"/>
                  <a:pt x="58" y="0"/>
                  <a:pt x="5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21156" y="1595405"/>
            <a:ext cx="98405" cy="95785"/>
          </a:xfrm>
          <a:custGeom>
            <a:rect b="b" l="l" r="r" t="t"/>
            <a:pathLst>
              <a:path extrusionOk="0" h="3253" w="3342">
                <a:moveTo>
                  <a:pt x="28" y="1"/>
                </a:moveTo>
                <a:cubicBezTo>
                  <a:pt x="9" y="1"/>
                  <a:pt x="0" y="23"/>
                  <a:pt x="22" y="45"/>
                </a:cubicBezTo>
                <a:cubicBezTo>
                  <a:pt x="1036" y="1185"/>
                  <a:pt x="2144" y="2230"/>
                  <a:pt x="3253" y="3244"/>
                </a:cubicBezTo>
                <a:cubicBezTo>
                  <a:pt x="3259" y="3250"/>
                  <a:pt x="3266" y="3253"/>
                  <a:pt x="3273" y="3253"/>
                </a:cubicBezTo>
                <a:cubicBezTo>
                  <a:pt x="3305" y="3253"/>
                  <a:pt x="3342" y="3206"/>
                  <a:pt x="3316" y="3181"/>
                </a:cubicBezTo>
                <a:cubicBezTo>
                  <a:pt x="2208" y="2167"/>
                  <a:pt x="1099" y="1090"/>
                  <a:pt x="54" y="14"/>
                </a:cubicBezTo>
                <a:cubicBezTo>
                  <a:pt x="45" y="4"/>
                  <a:pt x="36" y="1"/>
                  <a:pt x="28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2"/>
          <p:cNvSpPr/>
          <p:nvPr/>
        </p:nvSpPr>
        <p:spPr>
          <a:xfrm>
            <a:off x="-19291" y="-10260"/>
            <a:ext cx="1451933" cy="2154667"/>
          </a:xfrm>
          <a:custGeom>
            <a:rect b="b" l="l" r="r" t="t"/>
            <a:pathLst>
              <a:path extrusionOk="0" h="73176" w="49310">
                <a:moveTo>
                  <a:pt x="36642" y="15214"/>
                </a:moveTo>
                <a:cubicBezTo>
                  <a:pt x="38099" y="15277"/>
                  <a:pt x="39397" y="15657"/>
                  <a:pt x="40601" y="16544"/>
                </a:cubicBezTo>
                <a:cubicBezTo>
                  <a:pt x="41551" y="17241"/>
                  <a:pt x="41994" y="18127"/>
                  <a:pt x="42564" y="19046"/>
                </a:cubicBezTo>
                <a:cubicBezTo>
                  <a:pt x="42032" y="18926"/>
                  <a:pt x="41500" y="18871"/>
                  <a:pt x="40968" y="18871"/>
                </a:cubicBezTo>
                <a:cubicBezTo>
                  <a:pt x="40518" y="18871"/>
                  <a:pt x="40069" y="18910"/>
                  <a:pt x="39619" y="18982"/>
                </a:cubicBezTo>
                <a:cubicBezTo>
                  <a:pt x="38986" y="19109"/>
                  <a:pt x="38415" y="19363"/>
                  <a:pt x="37782" y="19489"/>
                </a:cubicBezTo>
                <a:cubicBezTo>
                  <a:pt x="37546" y="19538"/>
                  <a:pt x="37292" y="19562"/>
                  <a:pt x="37031" y="19562"/>
                </a:cubicBezTo>
                <a:cubicBezTo>
                  <a:pt x="35757" y="19562"/>
                  <a:pt x="34324" y="18972"/>
                  <a:pt x="33982" y="17684"/>
                </a:cubicBezTo>
                <a:cubicBezTo>
                  <a:pt x="33982" y="17684"/>
                  <a:pt x="33982" y="17652"/>
                  <a:pt x="33950" y="17621"/>
                </a:cubicBezTo>
                <a:cubicBezTo>
                  <a:pt x="34742" y="16829"/>
                  <a:pt x="35660" y="15974"/>
                  <a:pt x="36642" y="15214"/>
                </a:cubicBezTo>
                <a:close/>
                <a:moveTo>
                  <a:pt x="41920" y="13008"/>
                </a:moveTo>
                <a:cubicBezTo>
                  <a:pt x="42599" y="13008"/>
                  <a:pt x="43290" y="13131"/>
                  <a:pt x="43989" y="13409"/>
                </a:cubicBezTo>
                <a:cubicBezTo>
                  <a:pt x="47600" y="14771"/>
                  <a:pt x="48708" y="18697"/>
                  <a:pt x="48486" y="22244"/>
                </a:cubicBezTo>
                <a:cubicBezTo>
                  <a:pt x="47980" y="21579"/>
                  <a:pt x="47346" y="21136"/>
                  <a:pt x="46491" y="20914"/>
                </a:cubicBezTo>
                <a:cubicBezTo>
                  <a:pt x="45984" y="20788"/>
                  <a:pt x="45478" y="20883"/>
                  <a:pt x="45003" y="20788"/>
                </a:cubicBezTo>
                <a:cubicBezTo>
                  <a:pt x="43419" y="20439"/>
                  <a:pt x="43103" y="18951"/>
                  <a:pt x="42374" y="17874"/>
                </a:cubicBezTo>
                <a:cubicBezTo>
                  <a:pt x="41139" y="16101"/>
                  <a:pt x="39176" y="15056"/>
                  <a:pt x="37085" y="14866"/>
                </a:cubicBezTo>
                <a:cubicBezTo>
                  <a:pt x="38561" y="13798"/>
                  <a:pt x="40200" y="13008"/>
                  <a:pt x="41920" y="13008"/>
                </a:cubicBezTo>
                <a:close/>
                <a:moveTo>
                  <a:pt x="27521" y="22149"/>
                </a:moveTo>
                <a:cubicBezTo>
                  <a:pt x="30467" y="23289"/>
                  <a:pt x="33918" y="26805"/>
                  <a:pt x="34520" y="29908"/>
                </a:cubicBezTo>
                <a:cubicBezTo>
                  <a:pt x="34964" y="32157"/>
                  <a:pt x="34077" y="34405"/>
                  <a:pt x="34520" y="36654"/>
                </a:cubicBezTo>
                <a:cubicBezTo>
                  <a:pt x="33127" y="34057"/>
                  <a:pt x="30055" y="32568"/>
                  <a:pt x="28756" y="29782"/>
                </a:cubicBezTo>
                <a:cubicBezTo>
                  <a:pt x="27648" y="27343"/>
                  <a:pt x="28630" y="24525"/>
                  <a:pt x="27521" y="22149"/>
                </a:cubicBezTo>
                <a:close/>
                <a:moveTo>
                  <a:pt x="27870" y="21896"/>
                </a:moveTo>
                <a:lnTo>
                  <a:pt x="27870" y="21896"/>
                </a:lnTo>
                <a:cubicBezTo>
                  <a:pt x="31290" y="22181"/>
                  <a:pt x="34869" y="23479"/>
                  <a:pt x="37054" y="26266"/>
                </a:cubicBezTo>
                <a:cubicBezTo>
                  <a:pt x="40031" y="30003"/>
                  <a:pt x="36800" y="33582"/>
                  <a:pt x="34805" y="36939"/>
                </a:cubicBezTo>
                <a:cubicBezTo>
                  <a:pt x="34299" y="33930"/>
                  <a:pt x="35755" y="30795"/>
                  <a:pt x="34172" y="27976"/>
                </a:cubicBezTo>
                <a:cubicBezTo>
                  <a:pt x="32810" y="25506"/>
                  <a:pt x="30530" y="23004"/>
                  <a:pt x="27870" y="21896"/>
                </a:cubicBezTo>
                <a:close/>
                <a:moveTo>
                  <a:pt x="22587" y="39555"/>
                </a:moveTo>
                <a:lnTo>
                  <a:pt x="22587" y="39555"/>
                </a:lnTo>
                <a:cubicBezTo>
                  <a:pt x="21921" y="39851"/>
                  <a:pt x="21371" y="40358"/>
                  <a:pt x="20839" y="40866"/>
                </a:cubicBezTo>
                <a:cubicBezTo>
                  <a:pt x="20817" y="40887"/>
                  <a:pt x="20795" y="40909"/>
                  <a:pt x="20773" y="40930"/>
                </a:cubicBezTo>
                <a:lnTo>
                  <a:pt x="20773" y="40930"/>
                </a:lnTo>
                <a:lnTo>
                  <a:pt x="22587" y="39555"/>
                </a:lnTo>
                <a:close/>
                <a:moveTo>
                  <a:pt x="42876" y="37634"/>
                </a:moveTo>
                <a:cubicBezTo>
                  <a:pt x="43489" y="37634"/>
                  <a:pt x="44080" y="37714"/>
                  <a:pt x="44559" y="37920"/>
                </a:cubicBezTo>
                <a:cubicBezTo>
                  <a:pt x="43799" y="38554"/>
                  <a:pt x="43103" y="39251"/>
                  <a:pt x="42374" y="39916"/>
                </a:cubicBezTo>
                <a:cubicBezTo>
                  <a:pt x="41266" y="40834"/>
                  <a:pt x="40537" y="40802"/>
                  <a:pt x="39302" y="41182"/>
                </a:cubicBezTo>
                <a:cubicBezTo>
                  <a:pt x="38922" y="41309"/>
                  <a:pt x="38701" y="41467"/>
                  <a:pt x="38384" y="41752"/>
                </a:cubicBezTo>
                <a:cubicBezTo>
                  <a:pt x="37205" y="42739"/>
                  <a:pt x="36406" y="43418"/>
                  <a:pt x="34959" y="43418"/>
                </a:cubicBezTo>
                <a:cubicBezTo>
                  <a:pt x="34735" y="43418"/>
                  <a:pt x="34495" y="43402"/>
                  <a:pt x="34235" y="43368"/>
                </a:cubicBezTo>
                <a:lnTo>
                  <a:pt x="34203" y="43368"/>
                </a:lnTo>
                <a:cubicBezTo>
                  <a:pt x="34267" y="42956"/>
                  <a:pt x="34235" y="42512"/>
                  <a:pt x="34108" y="42101"/>
                </a:cubicBezTo>
                <a:cubicBezTo>
                  <a:pt x="33823" y="41214"/>
                  <a:pt x="33127" y="40517"/>
                  <a:pt x="32335" y="40042"/>
                </a:cubicBezTo>
                <a:cubicBezTo>
                  <a:pt x="34647" y="38997"/>
                  <a:pt x="37370" y="38966"/>
                  <a:pt x="39746" y="38174"/>
                </a:cubicBezTo>
                <a:cubicBezTo>
                  <a:pt x="40452" y="37924"/>
                  <a:pt x="41705" y="37634"/>
                  <a:pt x="42876" y="37634"/>
                </a:cubicBezTo>
                <a:close/>
                <a:moveTo>
                  <a:pt x="32387" y="41507"/>
                </a:moveTo>
                <a:cubicBezTo>
                  <a:pt x="32683" y="41507"/>
                  <a:pt x="32964" y="41553"/>
                  <a:pt x="33222" y="41657"/>
                </a:cubicBezTo>
                <a:cubicBezTo>
                  <a:pt x="34077" y="42924"/>
                  <a:pt x="34013" y="44508"/>
                  <a:pt x="32082" y="45489"/>
                </a:cubicBezTo>
                <a:cubicBezTo>
                  <a:pt x="31455" y="45808"/>
                  <a:pt x="30805" y="45933"/>
                  <a:pt x="30150" y="45933"/>
                </a:cubicBezTo>
                <a:cubicBezTo>
                  <a:pt x="28786" y="45933"/>
                  <a:pt x="27401" y="45390"/>
                  <a:pt x="26160" y="44919"/>
                </a:cubicBezTo>
                <a:cubicBezTo>
                  <a:pt x="26096" y="44919"/>
                  <a:pt x="26033" y="44919"/>
                  <a:pt x="26001" y="44951"/>
                </a:cubicBezTo>
                <a:cubicBezTo>
                  <a:pt x="25970" y="44983"/>
                  <a:pt x="25970" y="44983"/>
                  <a:pt x="25938" y="45014"/>
                </a:cubicBezTo>
                <a:lnTo>
                  <a:pt x="25653" y="45014"/>
                </a:lnTo>
                <a:cubicBezTo>
                  <a:pt x="26318" y="44571"/>
                  <a:pt x="26951" y="44033"/>
                  <a:pt x="27616" y="43589"/>
                </a:cubicBezTo>
                <a:cubicBezTo>
                  <a:pt x="28765" y="42841"/>
                  <a:pt x="30792" y="41507"/>
                  <a:pt x="32387" y="41507"/>
                </a:cubicBezTo>
                <a:close/>
                <a:moveTo>
                  <a:pt x="44813" y="38047"/>
                </a:moveTo>
                <a:cubicBezTo>
                  <a:pt x="45541" y="38491"/>
                  <a:pt x="45889" y="39282"/>
                  <a:pt x="45414" y="40676"/>
                </a:cubicBezTo>
                <a:cubicBezTo>
                  <a:pt x="44908" y="42196"/>
                  <a:pt x="43229" y="43083"/>
                  <a:pt x="42216" y="44159"/>
                </a:cubicBezTo>
                <a:cubicBezTo>
                  <a:pt x="41297" y="45141"/>
                  <a:pt x="40632" y="46344"/>
                  <a:pt x="39651" y="47231"/>
                </a:cubicBezTo>
                <a:cubicBezTo>
                  <a:pt x="39334" y="47516"/>
                  <a:pt x="39017" y="47770"/>
                  <a:pt x="38669" y="47960"/>
                </a:cubicBezTo>
                <a:cubicBezTo>
                  <a:pt x="38669" y="47928"/>
                  <a:pt x="38637" y="47928"/>
                  <a:pt x="38605" y="47896"/>
                </a:cubicBezTo>
                <a:cubicBezTo>
                  <a:pt x="38595" y="47893"/>
                  <a:pt x="38585" y="47891"/>
                  <a:pt x="38575" y="47891"/>
                </a:cubicBezTo>
                <a:cubicBezTo>
                  <a:pt x="38492" y="47891"/>
                  <a:pt x="38419" y="48001"/>
                  <a:pt x="38447" y="48086"/>
                </a:cubicBezTo>
                <a:cubicBezTo>
                  <a:pt x="37609" y="48481"/>
                  <a:pt x="36713" y="48626"/>
                  <a:pt x="35744" y="48626"/>
                </a:cubicBezTo>
                <a:cubicBezTo>
                  <a:pt x="35469" y="48626"/>
                  <a:pt x="35188" y="48614"/>
                  <a:pt x="34900" y="48593"/>
                </a:cubicBezTo>
                <a:cubicBezTo>
                  <a:pt x="31828" y="48340"/>
                  <a:pt x="28915" y="47294"/>
                  <a:pt x="26286" y="45711"/>
                </a:cubicBezTo>
                <a:cubicBezTo>
                  <a:pt x="26255" y="45584"/>
                  <a:pt x="26223" y="45489"/>
                  <a:pt x="26223" y="45363"/>
                </a:cubicBezTo>
                <a:cubicBezTo>
                  <a:pt x="26223" y="45331"/>
                  <a:pt x="26255" y="45299"/>
                  <a:pt x="26255" y="45299"/>
                </a:cubicBezTo>
                <a:cubicBezTo>
                  <a:pt x="27492" y="45823"/>
                  <a:pt x="28867" y="46320"/>
                  <a:pt x="30216" y="46320"/>
                </a:cubicBezTo>
                <a:cubicBezTo>
                  <a:pt x="30905" y="46320"/>
                  <a:pt x="31587" y="46190"/>
                  <a:pt x="32240" y="45869"/>
                </a:cubicBezTo>
                <a:cubicBezTo>
                  <a:pt x="33127" y="45426"/>
                  <a:pt x="33855" y="44634"/>
                  <a:pt x="34140" y="43716"/>
                </a:cubicBezTo>
                <a:cubicBezTo>
                  <a:pt x="34140" y="43748"/>
                  <a:pt x="34172" y="43748"/>
                  <a:pt x="34203" y="43748"/>
                </a:cubicBezTo>
                <a:cubicBezTo>
                  <a:pt x="34484" y="43788"/>
                  <a:pt x="34755" y="43809"/>
                  <a:pt x="35021" y="43809"/>
                </a:cubicBezTo>
                <a:cubicBezTo>
                  <a:pt x="35595" y="43809"/>
                  <a:pt x="36143" y="43711"/>
                  <a:pt x="36705" y="43494"/>
                </a:cubicBezTo>
                <a:cubicBezTo>
                  <a:pt x="37877" y="43019"/>
                  <a:pt x="38605" y="41847"/>
                  <a:pt x="39841" y="41467"/>
                </a:cubicBezTo>
                <a:cubicBezTo>
                  <a:pt x="40601" y="41246"/>
                  <a:pt x="41076" y="41372"/>
                  <a:pt x="41804" y="40866"/>
                </a:cubicBezTo>
                <a:cubicBezTo>
                  <a:pt x="42881" y="40137"/>
                  <a:pt x="43894" y="38997"/>
                  <a:pt x="44813" y="38047"/>
                </a:cubicBezTo>
                <a:close/>
                <a:moveTo>
                  <a:pt x="5891" y="266"/>
                </a:moveTo>
                <a:cubicBezTo>
                  <a:pt x="8488" y="2800"/>
                  <a:pt x="11053" y="5365"/>
                  <a:pt x="13144" y="8310"/>
                </a:cubicBezTo>
                <a:cubicBezTo>
                  <a:pt x="15614" y="11794"/>
                  <a:pt x="16944" y="15467"/>
                  <a:pt x="17862" y="19616"/>
                </a:cubicBezTo>
                <a:cubicBezTo>
                  <a:pt x="18749" y="23416"/>
                  <a:pt x="19572" y="27216"/>
                  <a:pt x="20459" y="30985"/>
                </a:cubicBezTo>
                <a:cubicBezTo>
                  <a:pt x="21029" y="33519"/>
                  <a:pt x="21188" y="37287"/>
                  <a:pt x="23531" y="38839"/>
                </a:cubicBezTo>
                <a:lnTo>
                  <a:pt x="22587" y="39555"/>
                </a:lnTo>
                <a:lnTo>
                  <a:pt x="22587" y="39555"/>
                </a:lnTo>
                <a:cubicBezTo>
                  <a:pt x="22795" y="39462"/>
                  <a:pt x="23013" y="39391"/>
                  <a:pt x="23246" y="39346"/>
                </a:cubicBezTo>
                <a:cubicBezTo>
                  <a:pt x="23460" y="39303"/>
                  <a:pt x="23680" y="39286"/>
                  <a:pt x="23902" y="39286"/>
                </a:cubicBezTo>
                <a:cubicBezTo>
                  <a:pt x="24663" y="39286"/>
                  <a:pt x="25456" y="39487"/>
                  <a:pt x="26191" y="39536"/>
                </a:cubicBezTo>
                <a:cubicBezTo>
                  <a:pt x="27711" y="39662"/>
                  <a:pt x="29231" y="39472"/>
                  <a:pt x="30720" y="39852"/>
                </a:cubicBezTo>
                <a:cubicBezTo>
                  <a:pt x="31638" y="40106"/>
                  <a:pt x="32462" y="40644"/>
                  <a:pt x="33000" y="41341"/>
                </a:cubicBezTo>
                <a:cubicBezTo>
                  <a:pt x="32773" y="41263"/>
                  <a:pt x="32542" y="41229"/>
                  <a:pt x="32311" y="41229"/>
                </a:cubicBezTo>
                <a:cubicBezTo>
                  <a:pt x="31510" y="41229"/>
                  <a:pt x="30697" y="41630"/>
                  <a:pt x="29960" y="41974"/>
                </a:cubicBezTo>
                <a:cubicBezTo>
                  <a:pt x="27996" y="42829"/>
                  <a:pt x="26476" y="44254"/>
                  <a:pt x="24608" y="45236"/>
                </a:cubicBezTo>
                <a:cubicBezTo>
                  <a:pt x="24291" y="45363"/>
                  <a:pt x="23943" y="45553"/>
                  <a:pt x="23594" y="45774"/>
                </a:cubicBezTo>
                <a:cubicBezTo>
                  <a:pt x="22106" y="46724"/>
                  <a:pt x="20681" y="47738"/>
                  <a:pt x="19097" y="48530"/>
                </a:cubicBezTo>
                <a:cubicBezTo>
                  <a:pt x="18696" y="48730"/>
                  <a:pt x="17487" y="49413"/>
                  <a:pt x="16618" y="49413"/>
                </a:cubicBezTo>
                <a:cubicBezTo>
                  <a:pt x="15977" y="49413"/>
                  <a:pt x="15521" y="49042"/>
                  <a:pt x="15709" y="47833"/>
                </a:cubicBezTo>
                <a:cubicBezTo>
                  <a:pt x="15804" y="47009"/>
                  <a:pt x="16722" y="45996"/>
                  <a:pt x="17166" y="45331"/>
                </a:cubicBezTo>
                <a:cubicBezTo>
                  <a:pt x="18225" y="43773"/>
                  <a:pt x="19437" y="42246"/>
                  <a:pt x="20773" y="40930"/>
                </a:cubicBezTo>
                <a:lnTo>
                  <a:pt x="20773" y="40930"/>
                </a:lnTo>
                <a:lnTo>
                  <a:pt x="18812" y="42417"/>
                </a:lnTo>
                <a:cubicBezTo>
                  <a:pt x="18591" y="40517"/>
                  <a:pt x="19287" y="38776"/>
                  <a:pt x="19604" y="36939"/>
                </a:cubicBezTo>
                <a:cubicBezTo>
                  <a:pt x="19889" y="35165"/>
                  <a:pt x="19699" y="33360"/>
                  <a:pt x="19477" y="31587"/>
                </a:cubicBezTo>
                <a:cubicBezTo>
                  <a:pt x="18907" y="27375"/>
                  <a:pt x="18432" y="23036"/>
                  <a:pt x="17261" y="18919"/>
                </a:cubicBezTo>
                <a:cubicBezTo>
                  <a:pt x="15234" y="11825"/>
                  <a:pt x="11053" y="5428"/>
                  <a:pt x="5385" y="710"/>
                </a:cubicBezTo>
                <a:cubicBezTo>
                  <a:pt x="5511" y="488"/>
                  <a:pt x="5670" y="361"/>
                  <a:pt x="5891" y="266"/>
                </a:cubicBezTo>
                <a:close/>
                <a:moveTo>
                  <a:pt x="11123" y="42203"/>
                </a:moveTo>
                <a:cubicBezTo>
                  <a:pt x="13300" y="42203"/>
                  <a:pt x="15541" y="42919"/>
                  <a:pt x="17609" y="43589"/>
                </a:cubicBezTo>
                <a:cubicBezTo>
                  <a:pt x="17340" y="43576"/>
                  <a:pt x="17070" y="43568"/>
                  <a:pt x="16799" y="43568"/>
                </a:cubicBezTo>
                <a:cubicBezTo>
                  <a:pt x="15765" y="43568"/>
                  <a:pt x="14731" y="43681"/>
                  <a:pt x="13777" y="44033"/>
                </a:cubicBezTo>
                <a:cubicBezTo>
                  <a:pt x="12384" y="44508"/>
                  <a:pt x="11528" y="45553"/>
                  <a:pt x="10388" y="46439"/>
                </a:cubicBezTo>
                <a:cubicBezTo>
                  <a:pt x="8742" y="47770"/>
                  <a:pt x="7063" y="47516"/>
                  <a:pt x="5163" y="48118"/>
                </a:cubicBezTo>
                <a:cubicBezTo>
                  <a:pt x="3931" y="48520"/>
                  <a:pt x="2676" y="50168"/>
                  <a:pt x="1341" y="50168"/>
                </a:cubicBezTo>
                <a:cubicBezTo>
                  <a:pt x="1097" y="50168"/>
                  <a:pt x="851" y="50113"/>
                  <a:pt x="603" y="49986"/>
                </a:cubicBezTo>
                <a:cubicBezTo>
                  <a:pt x="1711" y="49290"/>
                  <a:pt x="2661" y="48466"/>
                  <a:pt x="3453" y="47421"/>
                </a:cubicBezTo>
                <a:cubicBezTo>
                  <a:pt x="4625" y="45996"/>
                  <a:pt x="5385" y="44349"/>
                  <a:pt x="7000" y="43336"/>
                </a:cubicBezTo>
                <a:cubicBezTo>
                  <a:pt x="8302" y="42509"/>
                  <a:pt x="9699" y="42203"/>
                  <a:pt x="11123" y="42203"/>
                </a:cubicBezTo>
                <a:close/>
                <a:moveTo>
                  <a:pt x="25736" y="45418"/>
                </a:moveTo>
                <a:cubicBezTo>
                  <a:pt x="25803" y="45418"/>
                  <a:pt x="25870" y="45421"/>
                  <a:pt x="25938" y="45426"/>
                </a:cubicBezTo>
                <a:cubicBezTo>
                  <a:pt x="25938" y="45521"/>
                  <a:pt x="25970" y="45648"/>
                  <a:pt x="25970" y="45743"/>
                </a:cubicBezTo>
                <a:cubicBezTo>
                  <a:pt x="25875" y="45838"/>
                  <a:pt x="25875" y="45964"/>
                  <a:pt x="25970" y="46028"/>
                </a:cubicBezTo>
                <a:cubicBezTo>
                  <a:pt x="26096" y="47358"/>
                  <a:pt x="26318" y="48815"/>
                  <a:pt x="25811" y="49955"/>
                </a:cubicBezTo>
                <a:cubicBezTo>
                  <a:pt x="25621" y="50398"/>
                  <a:pt x="25399" y="50683"/>
                  <a:pt x="25114" y="50873"/>
                </a:cubicBezTo>
                <a:cubicBezTo>
                  <a:pt x="25114" y="50841"/>
                  <a:pt x="25083" y="50841"/>
                  <a:pt x="25083" y="50810"/>
                </a:cubicBezTo>
                <a:cubicBezTo>
                  <a:pt x="25074" y="50800"/>
                  <a:pt x="25062" y="50797"/>
                  <a:pt x="25050" y="50797"/>
                </a:cubicBezTo>
                <a:cubicBezTo>
                  <a:pt x="25022" y="50797"/>
                  <a:pt x="24997" y="50819"/>
                  <a:pt x="25019" y="50841"/>
                </a:cubicBezTo>
                <a:cubicBezTo>
                  <a:pt x="25019" y="50873"/>
                  <a:pt x="25051" y="50905"/>
                  <a:pt x="25051" y="50905"/>
                </a:cubicBezTo>
                <a:cubicBezTo>
                  <a:pt x="24852" y="51027"/>
                  <a:pt x="24639" y="51081"/>
                  <a:pt x="24417" y="51081"/>
                </a:cubicBezTo>
                <a:cubicBezTo>
                  <a:pt x="23086" y="51081"/>
                  <a:pt x="21445" y="49127"/>
                  <a:pt x="20712" y="48150"/>
                </a:cubicBezTo>
                <a:cubicBezTo>
                  <a:pt x="21029" y="47960"/>
                  <a:pt x="21346" y="47770"/>
                  <a:pt x="21663" y="47548"/>
                </a:cubicBezTo>
                <a:cubicBezTo>
                  <a:pt x="22907" y="46789"/>
                  <a:pt x="24182" y="45418"/>
                  <a:pt x="25736" y="45418"/>
                </a:cubicBezTo>
                <a:close/>
                <a:moveTo>
                  <a:pt x="17641" y="43843"/>
                </a:moveTo>
                <a:cubicBezTo>
                  <a:pt x="16532" y="45173"/>
                  <a:pt x="14949" y="47104"/>
                  <a:pt x="15139" y="48625"/>
                </a:cubicBezTo>
                <a:cubicBezTo>
                  <a:pt x="15251" y="49523"/>
                  <a:pt x="15889" y="49848"/>
                  <a:pt x="16601" y="49848"/>
                </a:cubicBezTo>
                <a:cubicBezTo>
                  <a:pt x="16893" y="49848"/>
                  <a:pt x="17197" y="49793"/>
                  <a:pt x="17482" y="49701"/>
                </a:cubicBezTo>
                <a:lnTo>
                  <a:pt x="17482" y="49701"/>
                </a:lnTo>
                <a:cubicBezTo>
                  <a:pt x="15772" y="50968"/>
                  <a:pt x="13999" y="52266"/>
                  <a:pt x="12415" y="53692"/>
                </a:cubicBezTo>
                <a:cubicBezTo>
                  <a:pt x="11137" y="53847"/>
                  <a:pt x="9799" y="54073"/>
                  <a:pt x="8489" y="54073"/>
                </a:cubicBezTo>
                <a:cubicBezTo>
                  <a:pt x="7657" y="54073"/>
                  <a:pt x="6837" y="53982"/>
                  <a:pt x="6050" y="53723"/>
                </a:cubicBezTo>
                <a:cubicBezTo>
                  <a:pt x="4118" y="53058"/>
                  <a:pt x="2091" y="52076"/>
                  <a:pt x="761" y="50493"/>
                </a:cubicBezTo>
                <a:lnTo>
                  <a:pt x="761" y="50493"/>
                </a:lnTo>
                <a:cubicBezTo>
                  <a:pt x="972" y="50567"/>
                  <a:pt x="1183" y="50602"/>
                  <a:pt x="1396" y="50602"/>
                </a:cubicBezTo>
                <a:cubicBezTo>
                  <a:pt x="1820" y="50602"/>
                  <a:pt x="2249" y="50461"/>
                  <a:pt x="2693" y="50208"/>
                </a:cubicBezTo>
                <a:cubicBezTo>
                  <a:pt x="3738" y="49638"/>
                  <a:pt x="4245" y="48815"/>
                  <a:pt x="5511" y="48466"/>
                </a:cubicBezTo>
                <a:cubicBezTo>
                  <a:pt x="6271" y="48213"/>
                  <a:pt x="7126" y="48213"/>
                  <a:pt x="7918" y="48055"/>
                </a:cubicBezTo>
                <a:cubicBezTo>
                  <a:pt x="9470" y="47770"/>
                  <a:pt x="10452" y="46914"/>
                  <a:pt x="11592" y="45869"/>
                </a:cubicBezTo>
                <a:cubicBezTo>
                  <a:pt x="13429" y="44223"/>
                  <a:pt x="15360" y="44001"/>
                  <a:pt x="17641" y="43843"/>
                </a:cubicBezTo>
                <a:close/>
                <a:moveTo>
                  <a:pt x="26350" y="46249"/>
                </a:moveTo>
                <a:lnTo>
                  <a:pt x="26350" y="46249"/>
                </a:lnTo>
                <a:cubicBezTo>
                  <a:pt x="29152" y="47907"/>
                  <a:pt x="32500" y="49077"/>
                  <a:pt x="35793" y="49077"/>
                </a:cubicBezTo>
                <a:cubicBezTo>
                  <a:pt x="35960" y="49077"/>
                  <a:pt x="36127" y="49074"/>
                  <a:pt x="36294" y="49068"/>
                </a:cubicBezTo>
                <a:cubicBezTo>
                  <a:pt x="37275" y="49036"/>
                  <a:pt x="38099" y="48783"/>
                  <a:pt x="38859" y="48340"/>
                </a:cubicBezTo>
                <a:cubicBezTo>
                  <a:pt x="41012" y="49638"/>
                  <a:pt x="42659" y="51601"/>
                  <a:pt x="44939" y="52742"/>
                </a:cubicBezTo>
                <a:cubicBezTo>
                  <a:pt x="45256" y="52900"/>
                  <a:pt x="45794" y="53058"/>
                  <a:pt x="46048" y="53248"/>
                </a:cubicBezTo>
                <a:cubicBezTo>
                  <a:pt x="47758" y="54610"/>
                  <a:pt x="46491" y="55560"/>
                  <a:pt x="45763" y="56383"/>
                </a:cubicBezTo>
                <a:cubicBezTo>
                  <a:pt x="44623" y="57650"/>
                  <a:pt x="43578" y="59044"/>
                  <a:pt x="41931" y="59645"/>
                </a:cubicBezTo>
                <a:cubicBezTo>
                  <a:pt x="41246" y="59894"/>
                  <a:pt x="40562" y="60003"/>
                  <a:pt x="39884" y="60003"/>
                </a:cubicBezTo>
                <a:cubicBezTo>
                  <a:pt x="37363" y="60003"/>
                  <a:pt x="34933" y="58496"/>
                  <a:pt x="32937" y="57048"/>
                </a:cubicBezTo>
                <a:cubicBezTo>
                  <a:pt x="30340" y="55180"/>
                  <a:pt x="28028" y="53027"/>
                  <a:pt x="25875" y="50651"/>
                </a:cubicBezTo>
                <a:lnTo>
                  <a:pt x="25843" y="50651"/>
                </a:lnTo>
                <a:cubicBezTo>
                  <a:pt x="26666" y="49543"/>
                  <a:pt x="26540" y="47738"/>
                  <a:pt x="26350" y="46249"/>
                </a:cubicBezTo>
                <a:close/>
                <a:moveTo>
                  <a:pt x="20364" y="48371"/>
                </a:moveTo>
                <a:cubicBezTo>
                  <a:pt x="21156" y="49416"/>
                  <a:pt x="22739" y="51475"/>
                  <a:pt x="24323" y="51475"/>
                </a:cubicBezTo>
                <a:cubicBezTo>
                  <a:pt x="25590" y="54895"/>
                  <a:pt x="29295" y="56985"/>
                  <a:pt x="29390" y="60880"/>
                </a:cubicBezTo>
                <a:cubicBezTo>
                  <a:pt x="29421" y="62686"/>
                  <a:pt x="28915" y="64491"/>
                  <a:pt x="28250" y="66169"/>
                </a:cubicBezTo>
                <a:cubicBezTo>
                  <a:pt x="27838" y="67214"/>
                  <a:pt x="26698" y="67943"/>
                  <a:pt x="25526" y="67943"/>
                </a:cubicBezTo>
                <a:cubicBezTo>
                  <a:pt x="25209" y="67943"/>
                  <a:pt x="24893" y="67689"/>
                  <a:pt x="24576" y="67658"/>
                </a:cubicBezTo>
                <a:cubicBezTo>
                  <a:pt x="24259" y="67658"/>
                  <a:pt x="24038" y="67658"/>
                  <a:pt x="23753" y="67816"/>
                </a:cubicBezTo>
                <a:cubicBezTo>
                  <a:pt x="23468" y="67974"/>
                  <a:pt x="23404" y="68386"/>
                  <a:pt x="23214" y="68513"/>
                </a:cubicBezTo>
                <a:cubicBezTo>
                  <a:pt x="23103" y="68718"/>
                  <a:pt x="22937" y="68821"/>
                  <a:pt x="22712" y="68821"/>
                </a:cubicBezTo>
                <a:cubicBezTo>
                  <a:pt x="22486" y="68821"/>
                  <a:pt x="22201" y="68718"/>
                  <a:pt x="21853" y="68513"/>
                </a:cubicBezTo>
                <a:cubicBezTo>
                  <a:pt x="21584" y="68626"/>
                  <a:pt x="21342" y="68683"/>
                  <a:pt x="21128" y="68683"/>
                </a:cubicBezTo>
                <a:cubicBezTo>
                  <a:pt x="20687" y="68683"/>
                  <a:pt x="20366" y="68443"/>
                  <a:pt x="20174" y="67974"/>
                </a:cubicBezTo>
                <a:cubicBezTo>
                  <a:pt x="19857" y="67594"/>
                  <a:pt x="19636" y="67088"/>
                  <a:pt x="19414" y="66613"/>
                </a:cubicBezTo>
                <a:cubicBezTo>
                  <a:pt x="18527" y="64681"/>
                  <a:pt x="18052" y="62591"/>
                  <a:pt x="17451" y="60564"/>
                </a:cubicBezTo>
                <a:cubicBezTo>
                  <a:pt x="16912" y="58854"/>
                  <a:pt x="16215" y="57080"/>
                  <a:pt x="16469" y="55243"/>
                </a:cubicBezTo>
                <a:cubicBezTo>
                  <a:pt x="16754" y="53248"/>
                  <a:pt x="17767" y="51221"/>
                  <a:pt x="18464" y="49321"/>
                </a:cubicBezTo>
                <a:cubicBezTo>
                  <a:pt x="19097" y="49068"/>
                  <a:pt x="19731" y="48720"/>
                  <a:pt x="20364" y="48371"/>
                </a:cubicBezTo>
                <a:close/>
                <a:moveTo>
                  <a:pt x="25590" y="50936"/>
                </a:moveTo>
                <a:cubicBezTo>
                  <a:pt x="28250" y="53977"/>
                  <a:pt x="31417" y="56858"/>
                  <a:pt x="34900" y="58854"/>
                </a:cubicBezTo>
                <a:lnTo>
                  <a:pt x="34932" y="58854"/>
                </a:lnTo>
                <a:cubicBezTo>
                  <a:pt x="35217" y="60754"/>
                  <a:pt x="35597" y="62654"/>
                  <a:pt x="35344" y="64586"/>
                </a:cubicBezTo>
                <a:cubicBezTo>
                  <a:pt x="35154" y="66296"/>
                  <a:pt x="34489" y="66929"/>
                  <a:pt x="33285" y="67943"/>
                </a:cubicBezTo>
                <a:cubicBezTo>
                  <a:pt x="32873" y="68323"/>
                  <a:pt x="32493" y="68608"/>
                  <a:pt x="32240" y="69146"/>
                </a:cubicBezTo>
                <a:cubicBezTo>
                  <a:pt x="31702" y="70349"/>
                  <a:pt x="32177" y="70666"/>
                  <a:pt x="30783" y="71331"/>
                </a:cubicBezTo>
                <a:cubicBezTo>
                  <a:pt x="30142" y="71626"/>
                  <a:pt x="29576" y="71721"/>
                  <a:pt x="28988" y="71721"/>
                </a:cubicBezTo>
                <a:cubicBezTo>
                  <a:pt x="28501" y="71721"/>
                  <a:pt x="28000" y="71656"/>
                  <a:pt x="27426" y="71585"/>
                </a:cubicBezTo>
                <a:cubicBezTo>
                  <a:pt x="25526" y="71331"/>
                  <a:pt x="23689" y="70824"/>
                  <a:pt x="22169" y="69684"/>
                </a:cubicBezTo>
                <a:cubicBezTo>
                  <a:pt x="22518" y="69653"/>
                  <a:pt x="22898" y="69526"/>
                  <a:pt x="23309" y="69241"/>
                </a:cubicBezTo>
                <a:cubicBezTo>
                  <a:pt x="24499" y="68475"/>
                  <a:pt x="24749" y="68263"/>
                  <a:pt x="24949" y="68263"/>
                </a:cubicBezTo>
                <a:cubicBezTo>
                  <a:pt x="25138" y="68263"/>
                  <a:pt x="25282" y="68452"/>
                  <a:pt x="26128" y="68544"/>
                </a:cubicBezTo>
                <a:cubicBezTo>
                  <a:pt x="26212" y="68553"/>
                  <a:pt x="26293" y="68558"/>
                  <a:pt x="26370" y="68558"/>
                </a:cubicBezTo>
                <a:cubicBezTo>
                  <a:pt x="26846" y="68558"/>
                  <a:pt x="27203" y="68387"/>
                  <a:pt x="27585" y="68006"/>
                </a:cubicBezTo>
                <a:cubicBezTo>
                  <a:pt x="28788" y="66898"/>
                  <a:pt x="29263" y="64617"/>
                  <a:pt x="29580" y="63097"/>
                </a:cubicBezTo>
                <a:cubicBezTo>
                  <a:pt x="29897" y="61292"/>
                  <a:pt x="29833" y="59487"/>
                  <a:pt x="29010" y="57809"/>
                </a:cubicBezTo>
                <a:cubicBezTo>
                  <a:pt x="27806" y="55497"/>
                  <a:pt x="25621" y="53913"/>
                  <a:pt x="24576" y="51475"/>
                </a:cubicBezTo>
                <a:cubicBezTo>
                  <a:pt x="24798" y="51443"/>
                  <a:pt x="24988" y="51380"/>
                  <a:pt x="25209" y="51253"/>
                </a:cubicBezTo>
                <a:cubicBezTo>
                  <a:pt x="25241" y="51221"/>
                  <a:pt x="25241" y="51221"/>
                  <a:pt x="25241" y="51221"/>
                </a:cubicBezTo>
                <a:cubicBezTo>
                  <a:pt x="26476" y="53122"/>
                  <a:pt x="27870" y="54927"/>
                  <a:pt x="29358" y="56637"/>
                </a:cubicBezTo>
                <a:cubicBezTo>
                  <a:pt x="29373" y="56652"/>
                  <a:pt x="29389" y="56658"/>
                  <a:pt x="29405" y="56658"/>
                </a:cubicBezTo>
                <a:cubicBezTo>
                  <a:pt x="29457" y="56658"/>
                  <a:pt x="29502" y="56590"/>
                  <a:pt x="29453" y="56542"/>
                </a:cubicBezTo>
                <a:cubicBezTo>
                  <a:pt x="28028" y="54800"/>
                  <a:pt x="26666" y="52995"/>
                  <a:pt x="25336" y="51158"/>
                </a:cubicBezTo>
                <a:cubicBezTo>
                  <a:pt x="25431" y="51095"/>
                  <a:pt x="25526" y="51031"/>
                  <a:pt x="25590" y="50936"/>
                </a:cubicBezTo>
                <a:close/>
                <a:moveTo>
                  <a:pt x="17704" y="50208"/>
                </a:moveTo>
                <a:cubicBezTo>
                  <a:pt x="17672" y="50240"/>
                  <a:pt x="17641" y="50271"/>
                  <a:pt x="17641" y="50335"/>
                </a:cubicBezTo>
                <a:cubicBezTo>
                  <a:pt x="15709" y="52615"/>
                  <a:pt x="13809" y="54927"/>
                  <a:pt x="12732" y="57777"/>
                </a:cubicBezTo>
                <a:cubicBezTo>
                  <a:pt x="12712" y="57816"/>
                  <a:pt x="12741" y="57843"/>
                  <a:pt x="12773" y="57843"/>
                </a:cubicBezTo>
                <a:cubicBezTo>
                  <a:pt x="12793" y="57843"/>
                  <a:pt x="12815" y="57833"/>
                  <a:pt x="12827" y="57809"/>
                </a:cubicBezTo>
                <a:cubicBezTo>
                  <a:pt x="14189" y="55275"/>
                  <a:pt x="15709" y="53058"/>
                  <a:pt x="17451" y="50810"/>
                </a:cubicBezTo>
                <a:lnTo>
                  <a:pt x="17451" y="50810"/>
                </a:lnTo>
                <a:cubicBezTo>
                  <a:pt x="17197" y="51411"/>
                  <a:pt x="16944" y="52045"/>
                  <a:pt x="16722" y="52678"/>
                </a:cubicBezTo>
                <a:cubicBezTo>
                  <a:pt x="16722" y="52623"/>
                  <a:pt x="16690" y="52589"/>
                  <a:pt x="16657" y="52589"/>
                </a:cubicBezTo>
                <a:cubicBezTo>
                  <a:pt x="16633" y="52589"/>
                  <a:pt x="16609" y="52607"/>
                  <a:pt x="16595" y="52647"/>
                </a:cubicBezTo>
                <a:cubicBezTo>
                  <a:pt x="15740" y="54990"/>
                  <a:pt x="15012" y="57429"/>
                  <a:pt x="14600" y="59930"/>
                </a:cubicBezTo>
                <a:cubicBezTo>
                  <a:pt x="14600" y="59962"/>
                  <a:pt x="14624" y="59978"/>
                  <a:pt x="14652" y="59978"/>
                </a:cubicBezTo>
                <a:cubicBezTo>
                  <a:pt x="14680" y="59978"/>
                  <a:pt x="14711" y="59962"/>
                  <a:pt x="14727" y="59930"/>
                </a:cubicBezTo>
                <a:cubicBezTo>
                  <a:pt x="15202" y="57967"/>
                  <a:pt x="15677" y="56003"/>
                  <a:pt x="16279" y="54072"/>
                </a:cubicBezTo>
                <a:lnTo>
                  <a:pt x="16279" y="54072"/>
                </a:lnTo>
                <a:cubicBezTo>
                  <a:pt x="16120" y="54642"/>
                  <a:pt x="16025" y="55212"/>
                  <a:pt x="15994" y="55782"/>
                </a:cubicBezTo>
                <a:cubicBezTo>
                  <a:pt x="15835" y="58094"/>
                  <a:pt x="16976" y="60500"/>
                  <a:pt x="17609" y="62654"/>
                </a:cubicBezTo>
                <a:cubicBezTo>
                  <a:pt x="17989" y="63826"/>
                  <a:pt x="18559" y="66042"/>
                  <a:pt x="19477" y="67689"/>
                </a:cubicBezTo>
                <a:cubicBezTo>
                  <a:pt x="18939" y="69146"/>
                  <a:pt x="18591" y="69684"/>
                  <a:pt x="16754" y="70159"/>
                </a:cubicBezTo>
                <a:cubicBezTo>
                  <a:pt x="16599" y="70195"/>
                  <a:pt x="16481" y="70199"/>
                  <a:pt x="16371" y="70199"/>
                </a:cubicBezTo>
                <a:cubicBezTo>
                  <a:pt x="16334" y="70199"/>
                  <a:pt x="16299" y="70199"/>
                  <a:pt x="16263" y="70199"/>
                </a:cubicBezTo>
                <a:cubicBezTo>
                  <a:pt x="16120" y="70199"/>
                  <a:pt x="15978" y="70207"/>
                  <a:pt x="15772" y="70286"/>
                </a:cubicBezTo>
                <a:cubicBezTo>
                  <a:pt x="14649" y="70764"/>
                  <a:pt x="14337" y="72433"/>
                  <a:pt x="13149" y="72433"/>
                </a:cubicBezTo>
                <a:cubicBezTo>
                  <a:pt x="12763" y="72433"/>
                  <a:pt x="12284" y="72257"/>
                  <a:pt x="11655" y="71806"/>
                </a:cubicBezTo>
                <a:cubicBezTo>
                  <a:pt x="9502" y="70286"/>
                  <a:pt x="8203" y="66074"/>
                  <a:pt x="7918" y="63572"/>
                </a:cubicBezTo>
                <a:cubicBezTo>
                  <a:pt x="7190" y="57334"/>
                  <a:pt x="13270" y="53470"/>
                  <a:pt x="17704" y="50208"/>
                </a:cubicBezTo>
                <a:close/>
                <a:moveTo>
                  <a:pt x="5910" y="0"/>
                </a:moveTo>
                <a:cubicBezTo>
                  <a:pt x="5894" y="0"/>
                  <a:pt x="5877" y="4"/>
                  <a:pt x="5860" y="13"/>
                </a:cubicBezTo>
                <a:cubicBezTo>
                  <a:pt x="5543" y="44"/>
                  <a:pt x="5290" y="235"/>
                  <a:pt x="5131" y="520"/>
                </a:cubicBezTo>
                <a:cubicBezTo>
                  <a:pt x="5100" y="583"/>
                  <a:pt x="5131" y="646"/>
                  <a:pt x="5163" y="710"/>
                </a:cubicBezTo>
                <a:cubicBezTo>
                  <a:pt x="5100" y="773"/>
                  <a:pt x="5100" y="868"/>
                  <a:pt x="5163" y="931"/>
                </a:cubicBezTo>
                <a:cubicBezTo>
                  <a:pt x="11212" y="6125"/>
                  <a:pt x="15614" y="13060"/>
                  <a:pt x="17356" y="20883"/>
                </a:cubicBezTo>
                <a:cubicBezTo>
                  <a:pt x="18211" y="24620"/>
                  <a:pt x="18686" y="28483"/>
                  <a:pt x="19161" y="32283"/>
                </a:cubicBezTo>
                <a:cubicBezTo>
                  <a:pt x="19446" y="34437"/>
                  <a:pt x="19351" y="36400"/>
                  <a:pt x="18876" y="38522"/>
                </a:cubicBezTo>
                <a:cubicBezTo>
                  <a:pt x="18559" y="39884"/>
                  <a:pt x="18306" y="41119"/>
                  <a:pt x="18559" y="42481"/>
                </a:cubicBezTo>
                <a:cubicBezTo>
                  <a:pt x="18591" y="42544"/>
                  <a:pt x="18622" y="42576"/>
                  <a:pt x="18654" y="42576"/>
                </a:cubicBezTo>
                <a:cubicBezTo>
                  <a:pt x="18527" y="42766"/>
                  <a:pt x="18369" y="42924"/>
                  <a:pt x="18242" y="43114"/>
                </a:cubicBezTo>
                <a:cubicBezTo>
                  <a:pt x="18179" y="43178"/>
                  <a:pt x="18116" y="43241"/>
                  <a:pt x="18052" y="43336"/>
                </a:cubicBezTo>
                <a:cubicBezTo>
                  <a:pt x="18052" y="43336"/>
                  <a:pt x="18052" y="43304"/>
                  <a:pt x="18021" y="43304"/>
                </a:cubicBezTo>
                <a:cubicBezTo>
                  <a:pt x="15868" y="42542"/>
                  <a:pt x="13525" y="41795"/>
                  <a:pt x="11194" y="41795"/>
                </a:cubicBezTo>
                <a:cubicBezTo>
                  <a:pt x="10232" y="41795"/>
                  <a:pt x="9273" y="41922"/>
                  <a:pt x="8330" y="42227"/>
                </a:cubicBezTo>
                <a:cubicBezTo>
                  <a:pt x="6968" y="42702"/>
                  <a:pt x="5860" y="43526"/>
                  <a:pt x="4973" y="44634"/>
                </a:cubicBezTo>
                <a:cubicBezTo>
                  <a:pt x="3389" y="46629"/>
                  <a:pt x="2249" y="48561"/>
                  <a:pt x="96" y="49986"/>
                </a:cubicBezTo>
                <a:cubicBezTo>
                  <a:pt x="1" y="50018"/>
                  <a:pt x="33" y="50145"/>
                  <a:pt x="96" y="50176"/>
                </a:cubicBezTo>
                <a:cubicBezTo>
                  <a:pt x="96" y="50208"/>
                  <a:pt x="96" y="50271"/>
                  <a:pt x="128" y="50303"/>
                </a:cubicBezTo>
                <a:cubicBezTo>
                  <a:pt x="1489" y="52235"/>
                  <a:pt x="3738" y="53312"/>
                  <a:pt x="5955" y="54072"/>
                </a:cubicBezTo>
                <a:cubicBezTo>
                  <a:pt x="6748" y="54349"/>
                  <a:pt x="7602" y="54456"/>
                  <a:pt x="8470" y="54456"/>
                </a:cubicBezTo>
                <a:cubicBezTo>
                  <a:pt x="9682" y="54456"/>
                  <a:pt x="10923" y="54248"/>
                  <a:pt x="12067" y="54008"/>
                </a:cubicBezTo>
                <a:lnTo>
                  <a:pt x="12067" y="54008"/>
                </a:lnTo>
                <a:cubicBezTo>
                  <a:pt x="8583" y="57239"/>
                  <a:pt x="6208" y="61134"/>
                  <a:pt x="8077" y="66549"/>
                </a:cubicBezTo>
                <a:cubicBezTo>
                  <a:pt x="8710" y="68386"/>
                  <a:pt x="9565" y="70159"/>
                  <a:pt x="10832" y="71616"/>
                </a:cubicBezTo>
                <a:cubicBezTo>
                  <a:pt x="11399" y="72269"/>
                  <a:pt x="12144" y="73175"/>
                  <a:pt x="13067" y="73175"/>
                </a:cubicBezTo>
                <a:cubicBezTo>
                  <a:pt x="13175" y="73175"/>
                  <a:pt x="13285" y="73163"/>
                  <a:pt x="13397" y="73136"/>
                </a:cubicBezTo>
                <a:cubicBezTo>
                  <a:pt x="13967" y="72978"/>
                  <a:pt x="14284" y="72503"/>
                  <a:pt x="14664" y="72091"/>
                </a:cubicBezTo>
                <a:cubicBezTo>
                  <a:pt x="15139" y="71553"/>
                  <a:pt x="15614" y="70888"/>
                  <a:pt x="16342" y="70603"/>
                </a:cubicBezTo>
                <a:cubicBezTo>
                  <a:pt x="16478" y="70554"/>
                  <a:pt x="16619" y="70541"/>
                  <a:pt x="16764" y="70541"/>
                </a:cubicBezTo>
                <a:cubicBezTo>
                  <a:pt x="16929" y="70541"/>
                  <a:pt x="17098" y="70558"/>
                  <a:pt x="17267" y="70558"/>
                </a:cubicBezTo>
                <a:cubicBezTo>
                  <a:pt x="17435" y="70558"/>
                  <a:pt x="17603" y="70542"/>
                  <a:pt x="17767" y="70476"/>
                </a:cubicBezTo>
                <a:cubicBezTo>
                  <a:pt x="18907" y="70064"/>
                  <a:pt x="19287" y="69019"/>
                  <a:pt x="19604" y="67943"/>
                </a:cubicBezTo>
                <a:cubicBezTo>
                  <a:pt x="20111" y="68766"/>
                  <a:pt x="20681" y="69368"/>
                  <a:pt x="21378" y="69589"/>
                </a:cubicBezTo>
                <a:cubicBezTo>
                  <a:pt x="21409" y="69621"/>
                  <a:pt x="21409" y="69653"/>
                  <a:pt x="21409" y="69653"/>
                </a:cubicBezTo>
                <a:cubicBezTo>
                  <a:pt x="23119" y="71173"/>
                  <a:pt x="25178" y="71743"/>
                  <a:pt x="27395" y="72028"/>
                </a:cubicBezTo>
                <a:cubicBezTo>
                  <a:pt x="28076" y="72117"/>
                  <a:pt x="28959" y="72296"/>
                  <a:pt x="29792" y="72296"/>
                </a:cubicBezTo>
                <a:cubicBezTo>
                  <a:pt x="30741" y="72296"/>
                  <a:pt x="31627" y="72064"/>
                  <a:pt x="32082" y="71204"/>
                </a:cubicBezTo>
                <a:cubicBezTo>
                  <a:pt x="32367" y="70698"/>
                  <a:pt x="32272" y="70033"/>
                  <a:pt x="32557" y="69526"/>
                </a:cubicBezTo>
                <a:cubicBezTo>
                  <a:pt x="33032" y="68608"/>
                  <a:pt x="33918" y="68196"/>
                  <a:pt x="34584" y="67499"/>
                </a:cubicBezTo>
                <a:cubicBezTo>
                  <a:pt x="35154" y="66929"/>
                  <a:pt x="35439" y="66232"/>
                  <a:pt x="35629" y="65472"/>
                </a:cubicBezTo>
                <a:cubicBezTo>
                  <a:pt x="36104" y="63446"/>
                  <a:pt x="35819" y="60944"/>
                  <a:pt x="35122" y="58980"/>
                </a:cubicBezTo>
                <a:lnTo>
                  <a:pt x="35122" y="58980"/>
                </a:lnTo>
                <a:cubicBezTo>
                  <a:pt x="36590" y="59762"/>
                  <a:pt x="38287" y="60360"/>
                  <a:pt x="39951" y="60360"/>
                </a:cubicBezTo>
                <a:cubicBezTo>
                  <a:pt x="41052" y="60360"/>
                  <a:pt x="42138" y="60098"/>
                  <a:pt x="43134" y="59455"/>
                </a:cubicBezTo>
                <a:cubicBezTo>
                  <a:pt x="44591" y="58537"/>
                  <a:pt x="46333" y="56637"/>
                  <a:pt x="47283" y="55180"/>
                </a:cubicBezTo>
                <a:cubicBezTo>
                  <a:pt x="47695" y="54578"/>
                  <a:pt x="47821" y="54198"/>
                  <a:pt x="47283" y="53597"/>
                </a:cubicBezTo>
                <a:cubicBezTo>
                  <a:pt x="46269" y="52488"/>
                  <a:pt x="44338" y="52108"/>
                  <a:pt x="43071" y="51221"/>
                </a:cubicBezTo>
                <a:cubicBezTo>
                  <a:pt x="41709" y="50240"/>
                  <a:pt x="40569" y="49036"/>
                  <a:pt x="39112" y="48181"/>
                </a:cubicBezTo>
                <a:cubicBezTo>
                  <a:pt x="39556" y="47896"/>
                  <a:pt x="39999" y="47516"/>
                  <a:pt x="40379" y="47073"/>
                </a:cubicBezTo>
                <a:cubicBezTo>
                  <a:pt x="41202" y="46186"/>
                  <a:pt x="41836" y="45141"/>
                  <a:pt x="42691" y="44254"/>
                </a:cubicBezTo>
                <a:cubicBezTo>
                  <a:pt x="43419" y="43526"/>
                  <a:pt x="44306" y="42956"/>
                  <a:pt x="44971" y="42196"/>
                </a:cubicBezTo>
                <a:cubicBezTo>
                  <a:pt x="46269" y="40707"/>
                  <a:pt x="46238" y="38839"/>
                  <a:pt x="44971" y="37794"/>
                </a:cubicBezTo>
                <a:cubicBezTo>
                  <a:pt x="44939" y="37762"/>
                  <a:pt x="44908" y="37699"/>
                  <a:pt x="44844" y="37699"/>
                </a:cubicBezTo>
                <a:cubicBezTo>
                  <a:pt x="44464" y="37445"/>
                  <a:pt x="43989" y="37255"/>
                  <a:pt x="43451" y="37129"/>
                </a:cubicBezTo>
                <a:cubicBezTo>
                  <a:pt x="43174" y="37076"/>
                  <a:pt x="42900" y="37053"/>
                  <a:pt x="42630" y="37053"/>
                </a:cubicBezTo>
                <a:cubicBezTo>
                  <a:pt x="40954" y="37053"/>
                  <a:pt x="39396" y="37955"/>
                  <a:pt x="37814" y="38364"/>
                </a:cubicBezTo>
                <a:cubicBezTo>
                  <a:pt x="35850" y="38902"/>
                  <a:pt x="33855" y="38871"/>
                  <a:pt x="32050" y="39821"/>
                </a:cubicBezTo>
                <a:cubicBezTo>
                  <a:pt x="32050" y="39852"/>
                  <a:pt x="32018" y="39852"/>
                  <a:pt x="32018" y="39852"/>
                </a:cubicBezTo>
                <a:cubicBezTo>
                  <a:pt x="31638" y="39662"/>
                  <a:pt x="31227" y="39504"/>
                  <a:pt x="30815" y="39409"/>
                </a:cubicBezTo>
                <a:cubicBezTo>
                  <a:pt x="29516" y="39061"/>
                  <a:pt x="28155" y="39187"/>
                  <a:pt x="26825" y="39124"/>
                </a:cubicBezTo>
                <a:cubicBezTo>
                  <a:pt x="25938" y="39092"/>
                  <a:pt x="24956" y="38839"/>
                  <a:pt x="24038" y="38839"/>
                </a:cubicBezTo>
                <a:cubicBezTo>
                  <a:pt x="24006" y="38807"/>
                  <a:pt x="24006" y="38807"/>
                  <a:pt x="23974" y="38776"/>
                </a:cubicBezTo>
                <a:cubicBezTo>
                  <a:pt x="21979" y="37509"/>
                  <a:pt x="21758" y="34817"/>
                  <a:pt x="21283" y="32695"/>
                </a:cubicBezTo>
                <a:cubicBezTo>
                  <a:pt x="20871" y="30795"/>
                  <a:pt x="20427" y="28895"/>
                  <a:pt x="19984" y="26995"/>
                </a:cubicBezTo>
                <a:cubicBezTo>
                  <a:pt x="19161" y="23416"/>
                  <a:pt x="18496" y="19774"/>
                  <a:pt x="17482" y="16259"/>
                </a:cubicBezTo>
                <a:cubicBezTo>
                  <a:pt x="17229" y="15404"/>
                  <a:pt x="16944" y="14581"/>
                  <a:pt x="16627" y="13757"/>
                </a:cubicBezTo>
                <a:lnTo>
                  <a:pt x="16627" y="13757"/>
                </a:lnTo>
                <a:cubicBezTo>
                  <a:pt x="17704" y="15024"/>
                  <a:pt x="19287" y="15879"/>
                  <a:pt x="20364" y="17209"/>
                </a:cubicBezTo>
                <a:cubicBezTo>
                  <a:pt x="22106" y="19331"/>
                  <a:pt x="24513" y="20566"/>
                  <a:pt x="26920" y="21864"/>
                </a:cubicBezTo>
                <a:cubicBezTo>
                  <a:pt x="28376" y="24303"/>
                  <a:pt x="27205" y="27343"/>
                  <a:pt x="28408" y="29940"/>
                </a:cubicBezTo>
                <a:cubicBezTo>
                  <a:pt x="29833" y="32948"/>
                  <a:pt x="32968" y="34500"/>
                  <a:pt x="34615" y="37319"/>
                </a:cubicBezTo>
                <a:cubicBezTo>
                  <a:pt x="34584" y="37319"/>
                  <a:pt x="34584" y="37350"/>
                  <a:pt x="34584" y="37382"/>
                </a:cubicBezTo>
                <a:cubicBezTo>
                  <a:pt x="34510" y="37504"/>
                  <a:pt x="34607" y="37645"/>
                  <a:pt x="34712" y="37645"/>
                </a:cubicBezTo>
                <a:cubicBezTo>
                  <a:pt x="34744" y="37645"/>
                  <a:pt x="34776" y="37633"/>
                  <a:pt x="34805" y="37604"/>
                </a:cubicBezTo>
                <a:cubicBezTo>
                  <a:pt x="34817" y="37610"/>
                  <a:pt x="34830" y="37612"/>
                  <a:pt x="34842" y="37612"/>
                </a:cubicBezTo>
                <a:cubicBezTo>
                  <a:pt x="34899" y="37612"/>
                  <a:pt x="34958" y="37561"/>
                  <a:pt x="34932" y="37509"/>
                </a:cubicBezTo>
                <a:cubicBezTo>
                  <a:pt x="34932" y="37477"/>
                  <a:pt x="34932" y="37477"/>
                  <a:pt x="34932" y="37477"/>
                </a:cubicBezTo>
                <a:cubicBezTo>
                  <a:pt x="36990" y="34469"/>
                  <a:pt x="40189" y="30415"/>
                  <a:pt x="37940" y="26741"/>
                </a:cubicBezTo>
                <a:cubicBezTo>
                  <a:pt x="35858" y="23403"/>
                  <a:pt x="31465" y="21605"/>
                  <a:pt x="27626" y="21605"/>
                </a:cubicBezTo>
                <a:cubicBezTo>
                  <a:pt x="27495" y="21605"/>
                  <a:pt x="27365" y="21607"/>
                  <a:pt x="27236" y="21611"/>
                </a:cubicBezTo>
                <a:cubicBezTo>
                  <a:pt x="27173" y="21548"/>
                  <a:pt x="27110" y="21516"/>
                  <a:pt x="27046" y="21516"/>
                </a:cubicBezTo>
                <a:cubicBezTo>
                  <a:pt x="25399" y="20503"/>
                  <a:pt x="23499" y="19679"/>
                  <a:pt x="22011" y="18444"/>
                </a:cubicBezTo>
                <a:lnTo>
                  <a:pt x="22011" y="18444"/>
                </a:lnTo>
                <a:cubicBezTo>
                  <a:pt x="22266" y="18520"/>
                  <a:pt x="22528" y="18552"/>
                  <a:pt x="22794" y="18552"/>
                </a:cubicBezTo>
                <a:cubicBezTo>
                  <a:pt x="23755" y="18552"/>
                  <a:pt x="24774" y="18133"/>
                  <a:pt x="25716" y="17811"/>
                </a:cubicBezTo>
                <a:cubicBezTo>
                  <a:pt x="26310" y="17597"/>
                  <a:pt x="26897" y="17520"/>
                  <a:pt x="27479" y="17520"/>
                </a:cubicBezTo>
                <a:cubicBezTo>
                  <a:pt x="28966" y="17520"/>
                  <a:pt x="30419" y="18023"/>
                  <a:pt x="31877" y="18023"/>
                </a:cubicBezTo>
                <a:cubicBezTo>
                  <a:pt x="32461" y="18023"/>
                  <a:pt x="33046" y="17942"/>
                  <a:pt x="33633" y="17716"/>
                </a:cubicBezTo>
                <a:lnTo>
                  <a:pt x="33633" y="17747"/>
                </a:lnTo>
                <a:cubicBezTo>
                  <a:pt x="33982" y="19268"/>
                  <a:pt x="35502" y="19869"/>
                  <a:pt x="36927" y="19964"/>
                </a:cubicBezTo>
                <a:cubicBezTo>
                  <a:pt x="36961" y="19965"/>
                  <a:pt x="36994" y="19966"/>
                  <a:pt x="37028" y="19966"/>
                </a:cubicBezTo>
                <a:cubicBezTo>
                  <a:pt x="37901" y="19966"/>
                  <a:pt x="38637" y="19577"/>
                  <a:pt x="39461" y="19394"/>
                </a:cubicBezTo>
                <a:cubicBezTo>
                  <a:pt x="40015" y="19268"/>
                  <a:pt x="40561" y="19220"/>
                  <a:pt x="41103" y="19220"/>
                </a:cubicBezTo>
                <a:cubicBezTo>
                  <a:pt x="41646" y="19220"/>
                  <a:pt x="42184" y="19268"/>
                  <a:pt x="42722" y="19331"/>
                </a:cubicBezTo>
                <a:cubicBezTo>
                  <a:pt x="42881" y="19553"/>
                  <a:pt x="43007" y="19774"/>
                  <a:pt x="43198" y="19996"/>
                </a:cubicBezTo>
                <a:cubicBezTo>
                  <a:pt x="43546" y="20503"/>
                  <a:pt x="43926" y="20883"/>
                  <a:pt x="44528" y="21073"/>
                </a:cubicBezTo>
                <a:cubicBezTo>
                  <a:pt x="44718" y="21136"/>
                  <a:pt x="44900" y="21144"/>
                  <a:pt x="45082" y="21144"/>
                </a:cubicBezTo>
                <a:cubicBezTo>
                  <a:pt x="45143" y="21144"/>
                  <a:pt x="45203" y="21143"/>
                  <a:pt x="45264" y="21143"/>
                </a:cubicBezTo>
                <a:cubicBezTo>
                  <a:pt x="45386" y="21143"/>
                  <a:pt x="45509" y="21147"/>
                  <a:pt x="45636" y="21168"/>
                </a:cubicBezTo>
                <a:cubicBezTo>
                  <a:pt x="46934" y="21358"/>
                  <a:pt x="47695" y="21738"/>
                  <a:pt x="48486" y="22688"/>
                </a:cubicBezTo>
                <a:cubicBezTo>
                  <a:pt x="48486" y="22751"/>
                  <a:pt x="48518" y="22783"/>
                  <a:pt x="48550" y="22814"/>
                </a:cubicBezTo>
                <a:lnTo>
                  <a:pt x="48581" y="22814"/>
                </a:lnTo>
                <a:cubicBezTo>
                  <a:pt x="48609" y="22852"/>
                  <a:pt x="48645" y="22867"/>
                  <a:pt x="48681" y="22867"/>
                </a:cubicBezTo>
                <a:cubicBezTo>
                  <a:pt x="48769" y="22867"/>
                  <a:pt x="48857" y="22777"/>
                  <a:pt x="48835" y="22688"/>
                </a:cubicBezTo>
                <a:cubicBezTo>
                  <a:pt x="48835" y="22688"/>
                  <a:pt x="48835" y="22688"/>
                  <a:pt x="48835" y="22656"/>
                </a:cubicBezTo>
                <a:cubicBezTo>
                  <a:pt x="49310" y="18919"/>
                  <a:pt x="48138" y="14676"/>
                  <a:pt x="44401" y="13060"/>
                </a:cubicBezTo>
                <a:cubicBezTo>
                  <a:pt x="43643" y="12736"/>
                  <a:pt x="42851" y="12590"/>
                  <a:pt x="42051" y="12590"/>
                </a:cubicBezTo>
                <a:cubicBezTo>
                  <a:pt x="38872" y="12590"/>
                  <a:pt x="35569" y="14888"/>
                  <a:pt x="33823" y="17367"/>
                </a:cubicBezTo>
                <a:cubicBezTo>
                  <a:pt x="33777" y="17321"/>
                  <a:pt x="33731" y="17292"/>
                  <a:pt x="33672" y="17292"/>
                </a:cubicBezTo>
                <a:cubicBezTo>
                  <a:pt x="33650" y="17292"/>
                  <a:pt x="33627" y="17296"/>
                  <a:pt x="33602" y="17304"/>
                </a:cubicBezTo>
                <a:cubicBezTo>
                  <a:pt x="33076" y="17528"/>
                  <a:pt x="32559" y="17611"/>
                  <a:pt x="32047" y="17611"/>
                </a:cubicBezTo>
                <a:cubicBezTo>
                  <a:pt x="30614" y="17611"/>
                  <a:pt x="29215" y="16964"/>
                  <a:pt x="27739" y="16964"/>
                </a:cubicBezTo>
                <a:cubicBezTo>
                  <a:pt x="27583" y="16964"/>
                  <a:pt x="27426" y="16971"/>
                  <a:pt x="27268" y="16987"/>
                </a:cubicBezTo>
                <a:cubicBezTo>
                  <a:pt x="25785" y="17126"/>
                  <a:pt x="24268" y="18232"/>
                  <a:pt x="22804" y="18232"/>
                </a:cubicBezTo>
                <a:cubicBezTo>
                  <a:pt x="22267" y="18232"/>
                  <a:pt x="21737" y="18083"/>
                  <a:pt x="21219" y="17684"/>
                </a:cubicBezTo>
                <a:cubicBezTo>
                  <a:pt x="21092" y="17526"/>
                  <a:pt x="20934" y="17367"/>
                  <a:pt x="20807" y="17177"/>
                </a:cubicBezTo>
                <a:cubicBezTo>
                  <a:pt x="19287" y="15214"/>
                  <a:pt x="16786" y="14232"/>
                  <a:pt x="15740" y="11889"/>
                </a:cubicBezTo>
                <a:cubicBezTo>
                  <a:pt x="15740" y="11857"/>
                  <a:pt x="15740" y="11857"/>
                  <a:pt x="15709" y="11857"/>
                </a:cubicBezTo>
                <a:cubicBezTo>
                  <a:pt x="13397" y="7360"/>
                  <a:pt x="9818" y="3528"/>
                  <a:pt x="6113" y="108"/>
                </a:cubicBezTo>
                <a:cubicBezTo>
                  <a:pt x="6081" y="76"/>
                  <a:pt x="6050" y="76"/>
                  <a:pt x="6018" y="76"/>
                </a:cubicBezTo>
                <a:cubicBezTo>
                  <a:pt x="5995" y="30"/>
                  <a:pt x="5955" y="0"/>
                  <a:pt x="591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2"/>
          <p:cNvSpPr/>
          <p:nvPr/>
        </p:nvSpPr>
        <p:spPr>
          <a:xfrm>
            <a:off x="509144" y="1884087"/>
            <a:ext cx="24263" cy="92899"/>
          </a:xfrm>
          <a:custGeom>
            <a:rect b="b" l="l" r="r" t="t"/>
            <a:pathLst>
              <a:path extrusionOk="0" h="3155" w="824">
                <a:moveTo>
                  <a:pt x="760" y="1"/>
                </a:moveTo>
                <a:cubicBezTo>
                  <a:pt x="742" y="1"/>
                  <a:pt x="729" y="11"/>
                  <a:pt x="729" y="35"/>
                </a:cubicBezTo>
                <a:cubicBezTo>
                  <a:pt x="317" y="1017"/>
                  <a:pt x="63" y="2030"/>
                  <a:pt x="0" y="3107"/>
                </a:cubicBezTo>
                <a:cubicBezTo>
                  <a:pt x="0" y="3139"/>
                  <a:pt x="24" y="3155"/>
                  <a:pt x="48" y="3155"/>
                </a:cubicBezTo>
                <a:cubicBezTo>
                  <a:pt x="71" y="3155"/>
                  <a:pt x="95" y="3139"/>
                  <a:pt x="95" y="3107"/>
                </a:cubicBezTo>
                <a:cubicBezTo>
                  <a:pt x="222" y="2062"/>
                  <a:pt x="412" y="1049"/>
                  <a:pt x="824" y="67"/>
                </a:cubicBezTo>
                <a:cubicBezTo>
                  <a:pt x="824" y="28"/>
                  <a:pt x="787" y="1"/>
                  <a:pt x="760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581871" y="1959228"/>
            <a:ext cx="6566" cy="33538"/>
          </a:xfrm>
          <a:custGeom>
            <a:rect b="b" l="l" r="r" t="t"/>
            <a:pathLst>
              <a:path extrusionOk="0" h="1139" w="223">
                <a:moveTo>
                  <a:pt x="107" y="1"/>
                </a:moveTo>
                <a:cubicBezTo>
                  <a:pt x="87" y="1"/>
                  <a:pt x="64" y="17"/>
                  <a:pt x="64" y="48"/>
                </a:cubicBezTo>
                <a:cubicBezTo>
                  <a:pt x="0" y="397"/>
                  <a:pt x="32" y="777"/>
                  <a:pt x="159" y="1125"/>
                </a:cubicBezTo>
                <a:cubicBezTo>
                  <a:pt x="168" y="1134"/>
                  <a:pt x="177" y="1138"/>
                  <a:pt x="186" y="1138"/>
                </a:cubicBezTo>
                <a:cubicBezTo>
                  <a:pt x="206" y="1138"/>
                  <a:pt x="222" y="1116"/>
                  <a:pt x="222" y="1093"/>
                </a:cubicBezTo>
                <a:cubicBezTo>
                  <a:pt x="95" y="745"/>
                  <a:pt x="64" y="397"/>
                  <a:pt x="127" y="48"/>
                </a:cubicBezTo>
                <a:cubicBezTo>
                  <a:pt x="143" y="17"/>
                  <a:pt x="127" y="1"/>
                  <a:pt x="10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"/>
          <p:cNvSpPr/>
          <p:nvPr/>
        </p:nvSpPr>
        <p:spPr>
          <a:xfrm>
            <a:off x="290312" y="1501361"/>
            <a:ext cx="180763" cy="253139"/>
          </a:xfrm>
          <a:custGeom>
            <a:rect b="b" l="l" r="r" t="t"/>
            <a:pathLst>
              <a:path extrusionOk="0" h="8597" w="6139">
                <a:moveTo>
                  <a:pt x="6069" y="1"/>
                </a:moveTo>
                <a:cubicBezTo>
                  <a:pt x="6062" y="1"/>
                  <a:pt x="6055" y="3"/>
                  <a:pt x="6049" y="9"/>
                </a:cubicBezTo>
                <a:cubicBezTo>
                  <a:pt x="3515" y="2289"/>
                  <a:pt x="728" y="5076"/>
                  <a:pt x="0" y="8560"/>
                </a:cubicBezTo>
                <a:cubicBezTo>
                  <a:pt x="0" y="8578"/>
                  <a:pt x="32" y="8596"/>
                  <a:pt x="58" y="8596"/>
                </a:cubicBezTo>
                <a:cubicBezTo>
                  <a:pt x="78" y="8596"/>
                  <a:pt x="95" y="8586"/>
                  <a:pt x="95" y="8560"/>
                </a:cubicBezTo>
                <a:cubicBezTo>
                  <a:pt x="887" y="5171"/>
                  <a:pt x="3674" y="2384"/>
                  <a:pt x="6112" y="104"/>
                </a:cubicBezTo>
                <a:cubicBezTo>
                  <a:pt x="6138" y="52"/>
                  <a:pt x="6101" y="1"/>
                  <a:pt x="6069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2"/>
          <p:cNvSpPr/>
          <p:nvPr/>
        </p:nvSpPr>
        <p:spPr>
          <a:xfrm>
            <a:off x="450374" y="1968326"/>
            <a:ext cx="9364" cy="46818"/>
          </a:xfrm>
          <a:custGeom>
            <a:rect b="b" l="l" r="r" t="t"/>
            <a:pathLst>
              <a:path extrusionOk="0" h="1590" w="318">
                <a:moveTo>
                  <a:pt x="254" y="1"/>
                </a:moveTo>
                <a:cubicBezTo>
                  <a:pt x="239" y="1"/>
                  <a:pt x="223" y="9"/>
                  <a:pt x="223" y="24"/>
                </a:cubicBezTo>
                <a:cubicBezTo>
                  <a:pt x="254" y="531"/>
                  <a:pt x="159" y="1038"/>
                  <a:pt x="1" y="1545"/>
                </a:cubicBezTo>
                <a:cubicBezTo>
                  <a:pt x="1" y="1567"/>
                  <a:pt x="33" y="1589"/>
                  <a:pt x="51" y="1589"/>
                </a:cubicBezTo>
                <a:cubicBezTo>
                  <a:pt x="59" y="1589"/>
                  <a:pt x="64" y="1585"/>
                  <a:pt x="64" y="1576"/>
                </a:cubicBezTo>
                <a:cubicBezTo>
                  <a:pt x="254" y="1070"/>
                  <a:pt x="318" y="531"/>
                  <a:pt x="286" y="24"/>
                </a:cubicBezTo>
                <a:cubicBezTo>
                  <a:pt x="286" y="9"/>
                  <a:pt x="270" y="1"/>
                  <a:pt x="2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368044" y="1607124"/>
            <a:ext cx="61864" cy="149168"/>
          </a:xfrm>
          <a:custGeom>
            <a:rect b="b" l="l" r="r" t="t"/>
            <a:pathLst>
              <a:path extrusionOk="0" h="5066" w="2101">
                <a:moveTo>
                  <a:pt x="2050" y="0"/>
                </a:moveTo>
                <a:cubicBezTo>
                  <a:pt x="2038" y="0"/>
                  <a:pt x="2025" y="8"/>
                  <a:pt x="2015" y="27"/>
                </a:cubicBezTo>
                <a:cubicBezTo>
                  <a:pt x="1129" y="1579"/>
                  <a:pt x="464" y="3258"/>
                  <a:pt x="20" y="4999"/>
                </a:cubicBezTo>
                <a:cubicBezTo>
                  <a:pt x="1" y="5039"/>
                  <a:pt x="29" y="5066"/>
                  <a:pt x="62" y="5066"/>
                </a:cubicBezTo>
                <a:cubicBezTo>
                  <a:pt x="82" y="5066"/>
                  <a:pt x="103" y="5055"/>
                  <a:pt x="115" y="5031"/>
                </a:cubicBezTo>
                <a:cubicBezTo>
                  <a:pt x="622" y="3321"/>
                  <a:pt x="1287" y="1674"/>
                  <a:pt x="2079" y="59"/>
                </a:cubicBezTo>
                <a:cubicBezTo>
                  <a:pt x="2101" y="37"/>
                  <a:pt x="2077" y="0"/>
                  <a:pt x="205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244615" y="1580624"/>
            <a:ext cx="121078" cy="200844"/>
          </a:xfrm>
          <a:custGeom>
            <a:rect b="b" l="l" r="r" t="t"/>
            <a:pathLst>
              <a:path extrusionOk="0" h="6821" w="4112">
                <a:moveTo>
                  <a:pt x="4055" y="0"/>
                </a:moveTo>
                <a:cubicBezTo>
                  <a:pt x="4045" y="0"/>
                  <a:pt x="4034" y="3"/>
                  <a:pt x="4022" y="9"/>
                </a:cubicBezTo>
                <a:cubicBezTo>
                  <a:pt x="1995" y="1782"/>
                  <a:pt x="602" y="4126"/>
                  <a:pt x="0" y="6754"/>
                </a:cubicBezTo>
                <a:cubicBezTo>
                  <a:pt x="0" y="6794"/>
                  <a:pt x="24" y="6821"/>
                  <a:pt x="50" y="6821"/>
                </a:cubicBezTo>
                <a:cubicBezTo>
                  <a:pt x="66" y="6821"/>
                  <a:pt x="83" y="6810"/>
                  <a:pt x="95" y="6786"/>
                </a:cubicBezTo>
                <a:cubicBezTo>
                  <a:pt x="855" y="4189"/>
                  <a:pt x="2154" y="1972"/>
                  <a:pt x="4086" y="72"/>
                </a:cubicBezTo>
                <a:cubicBezTo>
                  <a:pt x="4111" y="47"/>
                  <a:pt x="4095" y="0"/>
                  <a:pt x="4055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2"/>
          <p:cNvSpPr/>
          <p:nvPr/>
        </p:nvSpPr>
        <p:spPr>
          <a:xfrm>
            <a:off x="774546" y="610712"/>
            <a:ext cx="5065" cy="5477"/>
          </a:xfrm>
          <a:custGeom>
            <a:rect b="b" l="l" r="r" t="t"/>
            <a:pathLst>
              <a:path extrusionOk="0" h="186" w="172">
                <a:moveTo>
                  <a:pt x="15" y="0"/>
                </a:moveTo>
                <a:cubicBezTo>
                  <a:pt x="8" y="0"/>
                  <a:pt x="1" y="14"/>
                  <a:pt x="22" y="14"/>
                </a:cubicBezTo>
                <a:cubicBezTo>
                  <a:pt x="22" y="4"/>
                  <a:pt x="18" y="0"/>
                  <a:pt x="15" y="0"/>
                </a:cubicBezTo>
                <a:close/>
                <a:moveTo>
                  <a:pt x="22" y="14"/>
                </a:moveTo>
                <a:lnTo>
                  <a:pt x="22" y="14"/>
                </a:lnTo>
                <a:cubicBezTo>
                  <a:pt x="54" y="78"/>
                  <a:pt x="85" y="141"/>
                  <a:pt x="149" y="173"/>
                </a:cubicBezTo>
                <a:cubicBezTo>
                  <a:pt x="149" y="182"/>
                  <a:pt x="151" y="186"/>
                  <a:pt x="154" y="186"/>
                </a:cubicBezTo>
                <a:cubicBezTo>
                  <a:pt x="162" y="186"/>
                  <a:pt x="171" y="163"/>
                  <a:pt x="149" y="141"/>
                </a:cubicBezTo>
                <a:cubicBezTo>
                  <a:pt x="117" y="109"/>
                  <a:pt x="85" y="46"/>
                  <a:pt x="22" y="14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5674530" y="2341999"/>
            <a:ext cx="29" cy="29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AB0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3659888" y="3011377"/>
            <a:ext cx="4299" cy="13368"/>
          </a:xfrm>
          <a:custGeom>
            <a:rect b="b" l="l" r="r" t="t"/>
            <a:pathLst>
              <a:path extrusionOk="0" h="454" w="146">
                <a:moveTo>
                  <a:pt x="106" y="0"/>
                </a:moveTo>
                <a:cubicBezTo>
                  <a:pt x="93" y="0"/>
                  <a:pt x="82" y="10"/>
                  <a:pt x="82" y="37"/>
                </a:cubicBezTo>
                <a:cubicBezTo>
                  <a:pt x="50" y="164"/>
                  <a:pt x="19" y="290"/>
                  <a:pt x="19" y="417"/>
                </a:cubicBezTo>
                <a:cubicBezTo>
                  <a:pt x="0" y="435"/>
                  <a:pt x="14" y="454"/>
                  <a:pt x="35" y="454"/>
                </a:cubicBezTo>
                <a:cubicBezTo>
                  <a:pt x="50" y="454"/>
                  <a:pt x="69" y="444"/>
                  <a:pt x="82" y="417"/>
                </a:cubicBezTo>
                <a:cubicBezTo>
                  <a:pt x="114" y="290"/>
                  <a:pt x="114" y="164"/>
                  <a:pt x="145" y="37"/>
                </a:cubicBezTo>
                <a:cubicBezTo>
                  <a:pt x="145" y="19"/>
                  <a:pt x="124" y="0"/>
                  <a:pt x="106" y="0"/>
                </a:cubicBezTo>
                <a:close/>
              </a:path>
            </a:pathLst>
          </a:custGeom>
          <a:solidFill>
            <a:srgbClr val="F2D8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2618869" y="892151"/>
            <a:ext cx="3906262" cy="3849551"/>
          </a:xfrm>
          <a:custGeom>
            <a:rect b="b" l="l" r="r" t="t"/>
            <a:pathLst>
              <a:path extrusionOk="0" h="130737" w="132663">
                <a:moveTo>
                  <a:pt x="64904" y="1"/>
                </a:moveTo>
                <a:cubicBezTo>
                  <a:pt x="64077" y="1"/>
                  <a:pt x="63291" y="31"/>
                  <a:pt x="62578" y="92"/>
                </a:cubicBezTo>
                <a:cubicBezTo>
                  <a:pt x="61153" y="219"/>
                  <a:pt x="60457" y="472"/>
                  <a:pt x="60203" y="2024"/>
                </a:cubicBezTo>
                <a:cubicBezTo>
                  <a:pt x="59728" y="4937"/>
                  <a:pt x="61533" y="8357"/>
                  <a:pt x="61692" y="11334"/>
                </a:cubicBezTo>
                <a:cubicBezTo>
                  <a:pt x="61850" y="14596"/>
                  <a:pt x="61407" y="17826"/>
                  <a:pt x="61850" y="21088"/>
                </a:cubicBezTo>
                <a:cubicBezTo>
                  <a:pt x="60868" y="20740"/>
                  <a:pt x="59823" y="20550"/>
                  <a:pt x="58652" y="20455"/>
                </a:cubicBezTo>
                <a:cubicBezTo>
                  <a:pt x="58129" y="20420"/>
                  <a:pt x="57609" y="20408"/>
                  <a:pt x="57089" y="20408"/>
                </a:cubicBezTo>
                <a:cubicBezTo>
                  <a:pt x="55979" y="20408"/>
                  <a:pt x="54873" y="20462"/>
                  <a:pt x="53764" y="20462"/>
                </a:cubicBezTo>
                <a:cubicBezTo>
                  <a:pt x="53031" y="20462"/>
                  <a:pt x="52296" y="20439"/>
                  <a:pt x="51558" y="20360"/>
                </a:cubicBezTo>
                <a:cubicBezTo>
                  <a:pt x="49594" y="20138"/>
                  <a:pt x="47662" y="19473"/>
                  <a:pt x="45667" y="19378"/>
                </a:cubicBezTo>
                <a:cubicBezTo>
                  <a:pt x="45542" y="19373"/>
                  <a:pt x="45417" y="19370"/>
                  <a:pt x="45293" y="19370"/>
                </a:cubicBezTo>
                <a:cubicBezTo>
                  <a:pt x="41653" y="19370"/>
                  <a:pt x="39017" y="21605"/>
                  <a:pt x="39017" y="24699"/>
                </a:cubicBezTo>
                <a:cubicBezTo>
                  <a:pt x="38953" y="24794"/>
                  <a:pt x="38953" y="24920"/>
                  <a:pt x="39017" y="25015"/>
                </a:cubicBezTo>
                <a:cubicBezTo>
                  <a:pt x="39048" y="25902"/>
                  <a:pt x="39302" y="26852"/>
                  <a:pt x="39840" y="27834"/>
                </a:cubicBezTo>
                <a:cubicBezTo>
                  <a:pt x="41645" y="31317"/>
                  <a:pt x="45541" y="32711"/>
                  <a:pt x="48549" y="34959"/>
                </a:cubicBezTo>
                <a:cubicBezTo>
                  <a:pt x="51684" y="37303"/>
                  <a:pt x="54091" y="40375"/>
                  <a:pt x="57733" y="41990"/>
                </a:cubicBezTo>
                <a:cubicBezTo>
                  <a:pt x="57765" y="42021"/>
                  <a:pt x="57765" y="42021"/>
                  <a:pt x="57796" y="42021"/>
                </a:cubicBezTo>
                <a:cubicBezTo>
                  <a:pt x="57986" y="42845"/>
                  <a:pt x="58240" y="43668"/>
                  <a:pt x="58588" y="44397"/>
                </a:cubicBezTo>
                <a:cubicBezTo>
                  <a:pt x="59665" y="46803"/>
                  <a:pt x="61470" y="48767"/>
                  <a:pt x="62990" y="50857"/>
                </a:cubicBezTo>
                <a:cubicBezTo>
                  <a:pt x="64004" y="52282"/>
                  <a:pt x="64827" y="54056"/>
                  <a:pt x="65935" y="55512"/>
                </a:cubicBezTo>
                <a:cubicBezTo>
                  <a:pt x="65904" y="55544"/>
                  <a:pt x="65904" y="55576"/>
                  <a:pt x="65904" y="55639"/>
                </a:cubicBezTo>
                <a:cubicBezTo>
                  <a:pt x="66410" y="60231"/>
                  <a:pt x="62578" y="63778"/>
                  <a:pt x="59950" y="67103"/>
                </a:cubicBezTo>
                <a:cubicBezTo>
                  <a:pt x="57575" y="70048"/>
                  <a:pt x="55200" y="72994"/>
                  <a:pt x="52856" y="75971"/>
                </a:cubicBezTo>
                <a:cubicBezTo>
                  <a:pt x="48391" y="81544"/>
                  <a:pt x="43672" y="86991"/>
                  <a:pt x="39523" y="92818"/>
                </a:cubicBezTo>
                <a:cubicBezTo>
                  <a:pt x="38542" y="94212"/>
                  <a:pt x="37623" y="95669"/>
                  <a:pt x="36800" y="97157"/>
                </a:cubicBezTo>
                <a:cubicBezTo>
                  <a:pt x="37402" y="93958"/>
                  <a:pt x="36832" y="90507"/>
                  <a:pt x="37497" y="87245"/>
                </a:cubicBezTo>
                <a:cubicBezTo>
                  <a:pt x="38605" y="82019"/>
                  <a:pt x="37560" y="76857"/>
                  <a:pt x="36610" y="71569"/>
                </a:cubicBezTo>
                <a:cubicBezTo>
                  <a:pt x="38573" y="66438"/>
                  <a:pt x="44622" y="64506"/>
                  <a:pt x="47092" y="59534"/>
                </a:cubicBezTo>
                <a:cubicBezTo>
                  <a:pt x="49974" y="53739"/>
                  <a:pt x="48549" y="47057"/>
                  <a:pt x="50798" y="41135"/>
                </a:cubicBezTo>
                <a:lnTo>
                  <a:pt x="50956" y="41135"/>
                </a:lnTo>
                <a:cubicBezTo>
                  <a:pt x="51336" y="41071"/>
                  <a:pt x="51336" y="40533"/>
                  <a:pt x="51019" y="40470"/>
                </a:cubicBezTo>
                <a:cubicBezTo>
                  <a:pt x="51000" y="40395"/>
                  <a:pt x="50926" y="40331"/>
                  <a:pt x="50842" y="40331"/>
                </a:cubicBezTo>
                <a:cubicBezTo>
                  <a:pt x="50785" y="40331"/>
                  <a:pt x="50722" y="40361"/>
                  <a:pt x="50671" y="40438"/>
                </a:cubicBezTo>
                <a:lnTo>
                  <a:pt x="50639" y="40470"/>
                </a:lnTo>
                <a:cubicBezTo>
                  <a:pt x="43609" y="40945"/>
                  <a:pt x="33506" y="40945"/>
                  <a:pt x="30719" y="48830"/>
                </a:cubicBezTo>
                <a:cubicBezTo>
                  <a:pt x="28059" y="56304"/>
                  <a:pt x="30941" y="65583"/>
                  <a:pt x="35850" y="71442"/>
                </a:cubicBezTo>
                <a:cubicBezTo>
                  <a:pt x="35818" y="71600"/>
                  <a:pt x="35881" y="71727"/>
                  <a:pt x="35945" y="71822"/>
                </a:cubicBezTo>
                <a:cubicBezTo>
                  <a:pt x="36388" y="75591"/>
                  <a:pt x="37433" y="79454"/>
                  <a:pt x="37338" y="83254"/>
                </a:cubicBezTo>
                <a:cubicBezTo>
                  <a:pt x="36483" y="81038"/>
                  <a:pt x="34013" y="79676"/>
                  <a:pt x="31891" y="78346"/>
                </a:cubicBezTo>
                <a:cubicBezTo>
                  <a:pt x="27141" y="75369"/>
                  <a:pt x="26887" y="69162"/>
                  <a:pt x="22232" y="66343"/>
                </a:cubicBezTo>
                <a:cubicBezTo>
                  <a:pt x="22232" y="66343"/>
                  <a:pt x="22264" y="66312"/>
                  <a:pt x="22264" y="66312"/>
                </a:cubicBezTo>
                <a:cubicBezTo>
                  <a:pt x="24164" y="63936"/>
                  <a:pt x="23246" y="60864"/>
                  <a:pt x="21567" y="58584"/>
                </a:cubicBezTo>
                <a:cubicBezTo>
                  <a:pt x="20554" y="57128"/>
                  <a:pt x="19002" y="56463"/>
                  <a:pt x="17640" y="55354"/>
                </a:cubicBezTo>
                <a:cubicBezTo>
                  <a:pt x="15962" y="53992"/>
                  <a:pt x="14727" y="52282"/>
                  <a:pt x="13618" y="50477"/>
                </a:cubicBezTo>
                <a:cubicBezTo>
                  <a:pt x="13776" y="49970"/>
                  <a:pt x="13935" y="49495"/>
                  <a:pt x="14061" y="48957"/>
                </a:cubicBezTo>
                <a:cubicBezTo>
                  <a:pt x="14378" y="47785"/>
                  <a:pt x="14537" y="46772"/>
                  <a:pt x="14093" y="45600"/>
                </a:cubicBezTo>
                <a:cubicBezTo>
                  <a:pt x="13808" y="44903"/>
                  <a:pt x="13238" y="44428"/>
                  <a:pt x="12858" y="43763"/>
                </a:cubicBezTo>
                <a:cubicBezTo>
                  <a:pt x="11623" y="41546"/>
                  <a:pt x="11243" y="39931"/>
                  <a:pt x="11781" y="37588"/>
                </a:cubicBezTo>
                <a:cubicBezTo>
                  <a:pt x="11845" y="37493"/>
                  <a:pt x="11876" y="37430"/>
                  <a:pt x="11845" y="37334"/>
                </a:cubicBezTo>
                <a:cubicBezTo>
                  <a:pt x="11845" y="37303"/>
                  <a:pt x="11845" y="37303"/>
                  <a:pt x="11845" y="37271"/>
                </a:cubicBezTo>
                <a:cubicBezTo>
                  <a:pt x="11887" y="37079"/>
                  <a:pt x="11715" y="36945"/>
                  <a:pt x="11559" y="36945"/>
                </a:cubicBezTo>
                <a:cubicBezTo>
                  <a:pt x="11483" y="36945"/>
                  <a:pt x="11411" y="36977"/>
                  <a:pt x="11370" y="37049"/>
                </a:cubicBezTo>
                <a:cubicBezTo>
                  <a:pt x="11338" y="37049"/>
                  <a:pt x="11306" y="37081"/>
                  <a:pt x="11275" y="37081"/>
                </a:cubicBezTo>
                <a:cubicBezTo>
                  <a:pt x="5036" y="40913"/>
                  <a:pt x="0" y="47817"/>
                  <a:pt x="2059" y="55481"/>
                </a:cubicBezTo>
                <a:cubicBezTo>
                  <a:pt x="4051" y="62846"/>
                  <a:pt x="13121" y="66528"/>
                  <a:pt x="20356" y="66528"/>
                </a:cubicBezTo>
                <a:cubicBezTo>
                  <a:pt x="20711" y="66528"/>
                  <a:pt x="21063" y="66519"/>
                  <a:pt x="21409" y="66502"/>
                </a:cubicBezTo>
                <a:cubicBezTo>
                  <a:pt x="21409" y="66628"/>
                  <a:pt x="21472" y="66755"/>
                  <a:pt x="21599" y="66850"/>
                </a:cubicBezTo>
                <a:cubicBezTo>
                  <a:pt x="25621" y="69067"/>
                  <a:pt x="25811" y="73880"/>
                  <a:pt x="28788" y="76984"/>
                </a:cubicBezTo>
                <a:cubicBezTo>
                  <a:pt x="31511" y="79834"/>
                  <a:pt x="37117" y="80563"/>
                  <a:pt x="37148" y="85376"/>
                </a:cubicBezTo>
                <a:cubicBezTo>
                  <a:pt x="37085" y="85788"/>
                  <a:pt x="37022" y="86168"/>
                  <a:pt x="36927" y="86580"/>
                </a:cubicBezTo>
                <a:cubicBezTo>
                  <a:pt x="35723" y="91298"/>
                  <a:pt x="37307" y="96302"/>
                  <a:pt x="34995" y="100736"/>
                </a:cubicBezTo>
                <a:cubicBezTo>
                  <a:pt x="34963" y="100767"/>
                  <a:pt x="34963" y="100799"/>
                  <a:pt x="34963" y="100831"/>
                </a:cubicBezTo>
                <a:cubicBezTo>
                  <a:pt x="30909" y="109825"/>
                  <a:pt x="29484" y="119895"/>
                  <a:pt x="28756" y="129744"/>
                </a:cubicBezTo>
                <a:cubicBezTo>
                  <a:pt x="28756" y="129839"/>
                  <a:pt x="28788" y="129903"/>
                  <a:pt x="28819" y="129934"/>
                </a:cubicBezTo>
                <a:cubicBezTo>
                  <a:pt x="28788" y="130029"/>
                  <a:pt x="28788" y="130156"/>
                  <a:pt x="28883" y="130219"/>
                </a:cubicBezTo>
                <a:cubicBezTo>
                  <a:pt x="29227" y="130564"/>
                  <a:pt x="29687" y="130737"/>
                  <a:pt x="30158" y="130737"/>
                </a:cubicBezTo>
                <a:cubicBezTo>
                  <a:pt x="30292" y="130737"/>
                  <a:pt x="30427" y="130723"/>
                  <a:pt x="30561" y="130694"/>
                </a:cubicBezTo>
                <a:cubicBezTo>
                  <a:pt x="30719" y="130663"/>
                  <a:pt x="30783" y="130599"/>
                  <a:pt x="30814" y="130473"/>
                </a:cubicBezTo>
                <a:cubicBezTo>
                  <a:pt x="30973" y="130473"/>
                  <a:pt x="31131" y="130378"/>
                  <a:pt x="31163" y="130188"/>
                </a:cubicBezTo>
                <a:cubicBezTo>
                  <a:pt x="31701" y="114638"/>
                  <a:pt x="36958" y="99532"/>
                  <a:pt x="46712" y="87371"/>
                </a:cubicBezTo>
                <a:cubicBezTo>
                  <a:pt x="51336" y="81576"/>
                  <a:pt x="56656" y="76161"/>
                  <a:pt x="61850" y="70840"/>
                </a:cubicBezTo>
                <a:cubicBezTo>
                  <a:pt x="64827" y="67800"/>
                  <a:pt x="67867" y="65551"/>
                  <a:pt x="71699" y="63715"/>
                </a:cubicBezTo>
                <a:cubicBezTo>
                  <a:pt x="74138" y="62575"/>
                  <a:pt x="76323" y="61466"/>
                  <a:pt x="78096" y="59408"/>
                </a:cubicBezTo>
                <a:cubicBezTo>
                  <a:pt x="78160" y="59313"/>
                  <a:pt x="78160" y="59218"/>
                  <a:pt x="78128" y="59154"/>
                </a:cubicBezTo>
                <a:lnTo>
                  <a:pt x="79996" y="59154"/>
                </a:lnTo>
                <a:cubicBezTo>
                  <a:pt x="79965" y="59186"/>
                  <a:pt x="79965" y="59218"/>
                  <a:pt x="79996" y="59249"/>
                </a:cubicBezTo>
                <a:cubicBezTo>
                  <a:pt x="82023" y="65203"/>
                  <a:pt x="84588" y="71727"/>
                  <a:pt x="90099" y="75337"/>
                </a:cubicBezTo>
                <a:cubicBezTo>
                  <a:pt x="92474" y="76889"/>
                  <a:pt x="95039" y="77617"/>
                  <a:pt x="97858" y="77617"/>
                </a:cubicBezTo>
                <a:cubicBezTo>
                  <a:pt x="99893" y="77604"/>
                  <a:pt x="101825" y="77504"/>
                  <a:pt x="103732" y="77504"/>
                </a:cubicBezTo>
                <a:cubicBezTo>
                  <a:pt x="106425" y="77504"/>
                  <a:pt x="109069" y="77704"/>
                  <a:pt x="111887" y="78631"/>
                </a:cubicBezTo>
                <a:cubicBezTo>
                  <a:pt x="111912" y="78641"/>
                  <a:pt x="111936" y="78645"/>
                  <a:pt x="111958" y="78645"/>
                </a:cubicBezTo>
                <a:cubicBezTo>
                  <a:pt x="112082" y="78645"/>
                  <a:pt x="112172" y="78511"/>
                  <a:pt x="112172" y="78377"/>
                </a:cubicBezTo>
                <a:cubicBezTo>
                  <a:pt x="112236" y="78346"/>
                  <a:pt x="112267" y="78282"/>
                  <a:pt x="112299" y="78187"/>
                </a:cubicBezTo>
                <a:cubicBezTo>
                  <a:pt x="113566" y="73754"/>
                  <a:pt x="112489" y="69003"/>
                  <a:pt x="110969" y="64728"/>
                </a:cubicBezTo>
                <a:cubicBezTo>
                  <a:pt x="109670" y="61023"/>
                  <a:pt x="106503" y="57951"/>
                  <a:pt x="103463" y="55417"/>
                </a:cubicBezTo>
                <a:lnTo>
                  <a:pt x="103463" y="55417"/>
                </a:lnTo>
                <a:cubicBezTo>
                  <a:pt x="105535" y="55739"/>
                  <a:pt x="107584" y="55933"/>
                  <a:pt x="109583" y="55933"/>
                </a:cubicBezTo>
                <a:cubicBezTo>
                  <a:pt x="116449" y="55933"/>
                  <a:pt x="122731" y="53644"/>
                  <a:pt x="127342" y="46360"/>
                </a:cubicBezTo>
                <a:cubicBezTo>
                  <a:pt x="129369" y="43193"/>
                  <a:pt x="131047" y="39710"/>
                  <a:pt x="131744" y="36004"/>
                </a:cubicBezTo>
                <a:cubicBezTo>
                  <a:pt x="132092" y="34199"/>
                  <a:pt x="132662" y="31602"/>
                  <a:pt x="130920" y="30304"/>
                </a:cubicBezTo>
                <a:cubicBezTo>
                  <a:pt x="130002" y="29607"/>
                  <a:pt x="128894" y="29702"/>
                  <a:pt x="127817" y="29607"/>
                </a:cubicBezTo>
                <a:cubicBezTo>
                  <a:pt x="126423" y="29512"/>
                  <a:pt x="124840" y="29639"/>
                  <a:pt x="123541" y="28816"/>
                </a:cubicBezTo>
                <a:cubicBezTo>
                  <a:pt x="122750" y="28341"/>
                  <a:pt x="122465" y="27327"/>
                  <a:pt x="121641" y="26820"/>
                </a:cubicBezTo>
                <a:cubicBezTo>
                  <a:pt x="120814" y="26317"/>
                  <a:pt x="119982" y="26118"/>
                  <a:pt x="119149" y="26118"/>
                </a:cubicBezTo>
                <a:cubicBezTo>
                  <a:pt x="117940" y="26118"/>
                  <a:pt x="116729" y="26536"/>
                  <a:pt x="115529" y="27042"/>
                </a:cubicBezTo>
                <a:cubicBezTo>
                  <a:pt x="116163" y="25300"/>
                  <a:pt x="116416" y="23654"/>
                  <a:pt x="115909" y="22323"/>
                </a:cubicBezTo>
                <a:cubicBezTo>
                  <a:pt x="115909" y="22292"/>
                  <a:pt x="115941" y="22260"/>
                  <a:pt x="115941" y="22197"/>
                </a:cubicBezTo>
                <a:cubicBezTo>
                  <a:pt x="116163" y="17795"/>
                  <a:pt x="114547" y="13900"/>
                  <a:pt x="112299" y="10194"/>
                </a:cubicBezTo>
                <a:cubicBezTo>
                  <a:pt x="110909" y="7918"/>
                  <a:pt x="109133" y="3957"/>
                  <a:pt x="106068" y="3957"/>
                </a:cubicBezTo>
                <a:cubicBezTo>
                  <a:pt x="105850" y="3957"/>
                  <a:pt x="105626" y="3977"/>
                  <a:pt x="105395" y="4019"/>
                </a:cubicBezTo>
                <a:cubicBezTo>
                  <a:pt x="104255" y="4209"/>
                  <a:pt x="103337" y="5127"/>
                  <a:pt x="102228" y="5317"/>
                </a:cubicBezTo>
                <a:cubicBezTo>
                  <a:pt x="101884" y="5385"/>
                  <a:pt x="101545" y="5413"/>
                  <a:pt x="101211" y="5413"/>
                </a:cubicBezTo>
                <a:cubicBezTo>
                  <a:pt x="99671" y="5413"/>
                  <a:pt x="98221" y="4808"/>
                  <a:pt x="96686" y="4652"/>
                </a:cubicBezTo>
                <a:cubicBezTo>
                  <a:pt x="96441" y="4627"/>
                  <a:pt x="96200" y="4614"/>
                  <a:pt x="95961" y="4614"/>
                </a:cubicBezTo>
                <a:cubicBezTo>
                  <a:pt x="94716" y="4614"/>
                  <a:pt x="93543" y="4949"/>
                  <a:pt x="92347" y="5507"/>
                </a:cubicBezTo>
                <a:cubicBezTo>
                  <a:pt x="88705" y="7217"/>
                  <a:pt x="85254" y="10701"/>
                  <a:pt x="83068" y="14153"/>
                </a:cubicBezTo>
                <a:cubicBezTo>
                  <a:pt x="82150" y="8832"/>
                  <a:pt x="79585" y="3195"/>
                  <a:pt x="74138" y="1295"/>
                </a:cubicBezTo>
                <a:cubicBezTo>
                  <a:pt x="71618" y="422"/>
                  <a:pt x="67977" y="1"/>
                  <a:pt x="64904" y="1"/>
                </a:cubicBezTo>
                <a:close/>
              </a:path>
            </a:pathLst>
          </a:custGeom>
          <a:solidFill>
            <a:srgbClr val="F2D8D5">
              <a:alpha val="56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3360179" y="1490775"/>
            <a:ext cx="2087356" cy="3121906"/>
          </a:xfrm>
          <a:custGeom>
            <a:rect b="b" l="l" r="r" t="t"/>
            <a:pathLst>
              <a:path extrusionOk="0" h="106025" w="70890">
                <a:moveTo>
                  <a:pt x="64257" y="1422"/>
                </a:moveTo>
                <a:cubicBezTo>
                  <a:pt x="66569" y="7344"/>
                  <a:pt x="68659" y="14217"/>
                  <a:pt x="68215" y="20582"/>
                </a:cubicBezTo>
                <a:cubicBezTo>
                  <a:pt x="67772" y="26948"/>
                  <a:pt x="63465" y="32616"/>
                  <a:pt x="58778" y="36607"/>
                </a:cubicBezTo>
                <a:cubicBezTo>
                  <a:pt x="54028" y="40660"/>
                  <a:pt x="48137" y="43162"/>
                  <a:pt x="41898" y="43415"/>
                </a:cubicBezTo>
                <a:cubicBezTo>
                  <a:pt x="41387" y="43435"/>
                  <a:pt x="40878" y="43441"/>
                  <a:pt x="40371" y="43441"/>
                </a:cubicBezTo>
                <a:cubicBezTo>
                  <a:pt x="39561" y="43441"/>
                  <a:pt x="38758" y="43425"/>
                  <a:pt x="37964" y="43425"/>
                </a:cubicBezTo>
                <a:cubicBezTo>
                  <a:pt x="36030" y="43425"/>
                  <a:pt x="34152" y="43517"/>
                  <a:pt x="32366" y="44144"/>
                </a:cubicBezTo>
                <a:cubicBezTo>
                  <a:pt x="36451" y="41262"/>
                  <a:pt x="41202" y="39552"/>
                  <a:pt x="45350" y="36797"/>
                </a:cubicBezTo>
                <a:cubicBezTo>
                  <a:pt x="49341" y="34136"/>
                  <a:pt x="52888" y="30843"/>
                  <a:pt x="55928" y="27106"/>
                </a:cubicBezTo>
                <a:cubicBezTo>
                  <a:pt x="60932" y="20962"/>
                  <a:pt x="65809" y="12633"/>
                  <a:pt x="63908" y="4431"/>
                </a:cubicBezTo>
                <a:cubicBezTo>
                  <a:pt x="63867" y="4209"/>
                  <a:pt x="63697" y="4108"/>
                  <a:pt x="63528" y="4108"/>
                </a:cubicBezTo>
                <a:cubicBezTo>
                  <a:pt x="63311" y="4108"/>
                  <a:pt x="63095" y="4273"/>
                  <a:pt x="63148" y="4558"/>
                </a:cubicBezTo>
                <a:cubicBezTo>
                  <a:pt x="64954" y="14122"/>
                  <a:pt x="58493" y="23591"/>
                  <a:pt x="52064" y="30051"/>
                </a:cubicBezTo>
                <a:cubicBezTo>
                  <a:pt x="48739" y="33408"/>
                  <a:pt x="44907" y="36227"/>
                  <a:pt x="40790" y="38507"/>
                </a:cubicBezTo>
                <a:cubicBezTo>
                  <a:pt x="37782" y="40153"/>
                  <a:pt x="34805" y="41579"/>
                  <a:pt x="32113" y="43605"/>
                </a:cubicBezTo>
                <a:cubicBezTo>
                  <a:pt x="32809" y="42719"/>
                  <a:pt x="33506" y="41769"/>
                  <a:pt x="34140" y="40787"/>
                </a:cubicBezTo>
                <a:cubicBezTo>
                  <a:pt x="34319" y="40518"/>
                  <a:pt x="34086" y="40249"/>
                  <a:pt x="33845" y="40249"/>
                </a:cubicBezTo>
                <a:cubicBezTo>
                  <a:pt x="33745" y="40249"/>
                  <a:pt x="33644" y="40295"/>
                  <a:pt x="33570" y="40407"/>
                </a:cubicBezTo>
                <a:cubicBezTo>
                  <a:pt x="32936" y="41262"/>
                  <a:pt x="32239" y="42085"/>
                  <a:pt x="31511" y="42877"/>
                </a:cubicBezTo>
                <a:cubicBezTo>
                  <a:pt x="32081" y="41674"/>
                  <a:pt x="32588" y="40407"/>
                  <a:pt x="33158" y="39140"/>
                </a:cubicBezTo>
                <a:cubicBezTo>
                  <a:pt x="36325" y="31793"/>
                  <a:pt x="40980" y="27328"/>
                  <a:pt x="47631" y="23052"/>
                </a:cubicBezTo>
                <a:cubicBezTo>
                  <a:pt x="55706" y="17859"/>
                  <a:pt x="61027" y="10321"/>
                  <a:pt x="64257" y="1422"/>
                </a:cubicBezTo>
                <a:close/>
                <a:moveTo>
                  <a:pt x="12826" y="13520"/>
                </a:moveTo>
                <a:lnTo>
                  <a:pt x="12826" y="13520"/>
                </a:lnTo>
                <a:cubicBezTo>
                  <a:pt x="16215" y="21374"/>
                  <a:pt x="18748" y="29671"/>
                  <a:pt x="16247" y="38285"/>
                </a:cubicBezTo>
                <a:cubicBezTo>
                  <a:pt x="15170" y="41959"/>
                  <a:pt x="13048" y="45189"/>
                  <a:pt x="12161" y="48926"/>
                </a:cubicBezTo>
                <a:cubicBezTo>
                  <a:pt x="11053" y="53613"/>
                  <a:pt x="9913" y="57698"/>
                  <a:pt x="7538" y="61847"/>
                </a:cubicBezTo>
                <a:cubicBezTo>
                  <a:pt x="7474" y="61023"/>
                  <a:pt x="7348" y="60168"/>
                  <a:pt x="7189" y="59281"/>
                </a:cubicBezTo>
                <a:cubicBezTo>
                  <a:pt x="7189" y="59218"/>
                  <a:pt x="7126" y="59186"/>
                  <a:pt x="7063" y="59155"/>
                </a:cubicBezTo>
                <a:cubicBezTo>
                  <a:pt x="6936" y="57223"/>
                  <a:pt x="6777" y="55260"/>
                  <a:pt x="6936" y="53296"/>
                </a:cubicBezTo>
                <a:cubicBezTo>
                  <a:pt x="7316" y="48862"/>
                  <a:pt x="9818" y="45189"/>
                  <a:pt x="10958" y="41009"/>
                </a:cubicBezTo>
                <a:cubicBezTo>
                  <a:pt x="13016" y="33250"/>
                  <a:pt x="12858" y="24477"/>
                  <a:pt x="13365" y="16497"/>
                </a:cubicBezTo>
                <a:cubicBezTo>
                  <a:pt x="13381" y="16346"/>
                  <a:pt x="13257" y="16267"/>
                  <a:pt x="13131" y="16267"/>
                </a:cubicBezTo>
                <a:cubicBezTo>
                  <a:pt x="13018" y="16267"/>
                  <a:pt x="12905" y="16331"/>
                  <a:pt x="12890" y="16465"/>
                </a:cubicBezTo>
                <a:cubicBezTo>
                  <a:pt x="12035" y="25301"/>
                  <a:pt x="12668" y="35498"/>
                  <a:pt x="9469" y="43827"/>
                </a:cubicBezTo>
                <a:cubicBezTo>
                  <a:pt x="8266" y="46931"/>
                  <a:pt x="6746" y="49876"/>
                  <a:pt x="6492" y="53233"/>
                </a:cubicBezTo>
                <a:cubicBezTo>
                  <a:pt x="6176" y="56970"/>
                  <a:pt x="6999" y="60675"/>
                  <a:pt x="6714" y="64412"/>
                </a:cubicBezTo>
                <a:cubicBezTo>
                  <a:pt x="6714" y="64475"/>
                  <a:pt x="6746" y="64507"/>
                  <a:pt x="6746" y="64538"/>
                </a:cubicBezTo>
                <a:cubicBezTo>
                  <a:pt x="6714" y="64792"/>
                  <a:pt x="6682" y="65014"/>
                  <a:pt x="6619" y="65235"/>
                </a:cubicBezTo>
                <a:cubicBezTo>
                  <a:pt x="5447" y="60073"/>
                  <a:pt x="2914" y="53518"/>
                  <a:pt x="4434" y="48577"/>
                </a:cubicBezTo>
                <a:cubicBezTo>
                  <a:pt x="5036" y="46677"/>
                  <a:pt x="6714" y="45601"/>
                  <a:pt x="7284" y="43764"/>
                </a:cubicBezTo>
                <a:cubicBezTo>
                  <a:pt x="7854" y="41895"/>
                  <a:pt x="6968" y="39868"/>
                  <a:pt x="6809" y="38000"/>
                </a:cubicBezTo>
                <a:cubicBezTo>
                  <a:pt x="6112" y="29386"/>
                  <a:pt x="13650" y="21881"/>
                  <a:pt x="12826" y="13520"/>
                </a:cubicBezTo>
                <a:close/>
                <a:moveTo>
                  <a:pt x="69007" y="78283"/>
                </a:moveTo>
                <a:cubicBezTo>
                  <a:pt x="68976" y="78283"/>
                  <a:pt x="68976" y="78314"/>
                  <a:pt x="68944" y="78314"/>
                </a:cubicBezTo>
                <a:cubicBezTo>
                  <a:pt x="68976" y="78314"/>
                  <a:pt x="68944" y="78283"/>
                  <a:pt x="68944" y="78283"/>
                </a:cubicBezTo>
                <a:close/>
                <a:moveTo>
                  <a:pt x="39773" y="59266"/>
                </a:moveTo>
                <a:cubicBezTo>
                  <a:pt x="40711" y="59266"/>
                  <a:pt x="41651" y="59348"/>
                  <a:pt x="42595" y="59566"/>
                </a:cubicBezTo>
                <a:cubicBezTo>
                  <a:pt x="47187" y="60643"/>
                  <a:pt x="50798" y="63968"/>
                  <a:pt x="53996" y="67262"/>
                </a:cubicBezTo>
                <a:cubicBezTo>
                  <a:pt x="58208" y="71601"/>
                  <a:pt x="62230" y="76224"/>
                  <a:pt x="68057" y="78029"/>
                </a:cubicBezTo>
                <a:cubicBezTo>
                  <a:pt x="66239" y="78387"/>
                  <a:pt x="64424" y="78561"/>
                  <a:pt x="62626" y="78561"/>
                </a:cubicBezTo>
                <a:cubicBezTo>
                  <a:pt x="57411" y="78561"/>
                  <a:pt x="52333" y="77096"/>
                  <a:pt x="47694" y="74388"/>
                </a:cubicBezTo>
                <a:cubicBezTo>
                  <a:pt x="42057" y="71094"/>
                  <a:pt x="38605" y="66059"/>
                  <a:pt x="33855" y="61847"/>
                </a:cubicBezTo>
                <a:cubicBezTo>
                  <a:pt x="32968" y="61087"/>
                  <a:pt x="32081" y="60485"/>
                  <a:pt x="31131" y="60010"/>
                </a:cubicBezTo>
                <a:lnTo>
                  <a:pt x="31131" y="60010"/>
                </a:lnTo>
                <a:cubicBezTo>
                  <a:pt x="31176" y="60010"/>
                  <a:pt x="31220" y="60010"/>
                  <a:pt x="31265" y="60010"/>
                </a:cubicBezTo>
                <a:cubicBezTo>
                  <a:pt x="34130" y="60010"/>
                  <a:pt x="36945" y="59266"/>
                  <a:pt x="39773" y="59266"/>
                </a:cubicBezTo>
                <a:close/>
                <a:moveTo>
                  <a:pt x="27426" y="60200"/>
                </a:moveTo>
                <a:cubicBezTo>
                  <a:pt x="28407" y="60358"/>
                  <a:pt x="29389" y="60612"/>
                  <a:pt x="30403" y="60992"/>
                </a:cubicBezTo>
                <a:cubicBezTo>
                  <a:pt x="35343" y="62955"/>
                  <a:pt x="38637" y="68624"/>
                  <a:pt x="42722" y="71917"/>
                </a:cubicBezTo>
                <a:cubicBezTo>
                  <a:pt x="48471" y="76502"/>
                  <a:pt x="55325" y="79302"/>
                  <a:pt x="62481" y="79302"/>
                </a:cubicBezTo>
                <a:cubicBezTo>
                  <a:pt x="64470" y="79302"/>
                  <a:pt x="66482" y="79086"/>
                  <a:pt x="68501" y="78631"/>
                </a:cubicBezTo>
                <a:lnTo>
                  <a:pt x="68501" y="78631"/>
                </a:lnTo>
                <a:cubicBezTo>
                  <a:pt x="63699" y="81848"/>
                  <a:pt x="57984" y="83738"/>
                  <a:pt x="52360" y="83738"/>
                </a:cubicBezTo>
                <a:cubicBezTo>
                  <a:pt x="46856" y="83738"/>
                  <a:pt x="41439" y="81927"/>
                  <a:pt x="37053" y="77776"/>
                </a:cubicBezTo>
                <a:cubicBezTo>
                  <a:pt x="33063" y="74007"/>
                  <a:pt x="31701" y="69162"/>
                  <a:pt x="29611" y="64285"/>
                </a:cubicBezTo>
                <a:cubicBezTo>
                  <a:pt x="29009" y="62923"/>
                  <a:pt x="28407" y="61308"/>
                  <a:pt x="27426" y="60200"/>
                </a:cubicBezTo>
                <a:close/>
                <a:moveTo>
                  <a:pt x="64434" y="1"/>
                </a:moveTo>
                <a:cubicBezTo>
                  <a:pt x="64199" y="1"/>
                  <a:pt x="63959" y="192"/>
                  <a:pt x="63940" y="441"/>
                </a:cubicBezTo>
                <a:cubicBezTo>
                  <a:pt x="63845" y="472"/>
                  <a:pt x="63750" y="567"/>
                  <a:pt x="63718" y="694"/>
                </a:cubicBezTo>
                <a:cubicBezTo>
                  <a:pt x="62103" y="6204"/>
                  <a:pt x="59095" y="11366"/>
                  <a:pt x="55168" y="15547"/>
                </a:cubicBezTo>
                <a:cubicBezTo>
                  <a:pt x="51494" y="19410"/>
                  <a:pt x="46997" y="21849"/>
                  <a:pt x="42690" y="24921"/>
                </a:cubicBezTo>
                <a:cubicBezTo>
                  <a:pt x="39143" y="27423"/>
                  <a:pt x="36356" y="30653"/>
                  <a:pt x="34235" y="34453"/>
                </a:cubicBezTo>
                <a:cubicBezTo>
                  <a:pt x="32239" y="38032"/>
                  <a:pt x="31258" y="42307"/>
                  <a:pt x="28851" y="45601"/>
                </a:cubicBezTo>
                <a:cubicBezTo>
                  <a:pt x="24924" y="49211"/>
                  <a:pt x="20490" y="52219"/>
                  <a:pt x="16785" y="56083"/>
                </a:cubicBezTo>
                <a:cubicBezTo>
                  <a:pt x="12636" y="60422"/>
                  <a:pt x="10261" y="65615"/>
                  <a:pt x="8171" y="71126"/>
                </a:cubicBezTo>
                <a:cubicBezTo>
                  <a:pt x="6461" y="75718"/>
                  <a:pt x="4656" y="80500"/>
                  <a:pt x="4276" y="85440"/>
                </a:cubicBezTo>
                <a:cubicBezTo>
                  <a:pt x="3231" y="84965"/>
                  <a:pt x="2059" y="81386"/>
                  <a:pt x="1995" y="81006"/>
                </a:cubicBezTo>
                <a:cubicBezTo>
                  <a:pt x="1489" y="78726"/>
                  <a:pt x="2090" y="77016"/>
                  <a:pt x="3167" y="75021"/>
                </a:cubicBezTo>
                <a:cubicBezTo>
                  <a:pt x="4117" y="73311"/>
                  <a:pt x="5352" y="71727"/>
                  <a:pt x="6207" y="69954"/>
                </a:cubicBezTo>
                <a:cubicBezTo>
                  <a:pt x="7316" y="67705"/>
                  <a:pt x="7664" y="65489"/>
                  <a:pt x="7633" y="63177"/>
                </a:cubicBezTo>
                <a:cubicBezTo>
                  <a:pt x="7696" y="63145"/>
                  <a:pt x="7791" y="63113"/>
                  <a:pt x="7854" y="63018"/>
                </a:cubicBezTo>
                <a:cubicBezTo>
                  <a:pt x="10229" y="59313"/>
                  <a:pt x="11686" y="55481"/>
                  <a:pt x="12636" y="51174"/>
                </a:cubicBezTo>
                <a:cubicBezTo>
                  <a:pt x="13808" y="46044"/>
                  <a:pt x="16627" y="41515"/>
                  <a:pt x="17640" y="36353"/>
                </a:cubicBezTo>
                <a:cubicBezTo>
                  <a:pt x="19477" y="27106"/>
                  <a:pt x="16183" y="17447"/>
                  <a:pt x="11718" y="9403"/>
                </a:cubicBezTo>
                <a:cubicBezTo>
                  <a:pt x="11686" y="9340"/>
                  <a:pt x="11655" y="9276"/>
                  <a:pt x="11623" y="9213"/>
                </a:cubicBezTo>
                <a:cubicBezTo>
                  <a:pt x="11548" y="9053"/>
                  <a:pt x="11420" y="8987"/>
                  <a:pt x="11291" y="8987"/>
                </a:cubicBezTo>
                <a:cubicBezTo>
                  <a:pt x="11036" y="8987"/>
                  <a:pt x="10779" y="9246"/>
                  <a:pt x="10926" y="9561"/>
                </a:cubicBezTo>
                <a:cubicBezTo>
                  <a:pt x="13998" y="16022"/>
                  <a:pt x="10483" y="22292"/>
                  <a:pt x="8076" y="28278"/>
                </a:cubicBezTo>
                <a:cubicBezTo>
                  <a:pt x="6302" y="32680"/>
                  <a:pt x="6081" y="36005"/>
                  <a:pt x="6461" y="40565"/>
                </a:cubicBezTo>
                <a:cubicBezTo>
                  <a:pt x="6841" y="44904"/>
                  <a:pt x="3262" y="47564"/>
                  <a:pt x="3421" y="52093"/>
                </a:cubicBezTo>
                <a:cubicBezTo>
                  <a:pt x="3611" y="56811"/>
                  <a:pt x="5131" y="61783"/>
                  <a:pt x="6366" y="66344"/>
                </a:cubicBezTo>
                <a:cubicBezTo>
                  <a:pt x="5859" y="68180"/>
                  <a:pt x="4941" y="69954"/>
                  <a:pt x="3516" y="71981"/>
                </a:cubicBezTo>
                <a:cubicBezTo>
                  <a:pt x="2090" y="74007"/>
                  <a:pt x="634" y="76098"/>
                  <a:pt x="285" y="78663"/>
                </a:cubicBezTo>
                <a:cubicBezTo>
                  <a:pt x="0" y="80880"/>
                  <a:pt x="1330" y="86073"/>
                  <a:pt x="4212" y="86358"/>
                </a:cubicBezTo>
                <a:cubicBezTo>
                  <a:pt x="4181" y="87150"/>
                  <a:pt x="4212" y="87942"/>
                  <a:pt x="4244" y="88734"/>
                </a:cubicBezTo>
                <a:cubicBezTo>
                  <a:pt x="4656" y="94941"/>
                  <a:pt x="7886" y="100926"/>
                  <a:pt x="11433" y="105866"/>
                </a:cubicBezTo>
                <a:cubicBezTo>
                  <a:pt x="11519" y="105978"/>
                  <a:pt x="11628" y="106025"/>
                  <a:pt x="11738" y="106025"/>
                </a:cubicBezTo>
                <a:cubicBezTo>
                  <a:pt x="12031" y="106025"/>
                  <a:pt x="12323" y="105691"/>
                  <a:pt x="12161" y="105391"/>
                </a:cubicBezTo>
                <a:cubicBezTo>
                  <a:pt x="9089" y="99058"/>
                  <a:pt x="5257" y="93262"/>
                  <a:pt x="5701" y="85883"/>
                </a:cubicBezTo>
                <a:cubicBezTo>
                  <a:pt x="6081" y="79835"/>
                  <a:pt x="8678" y="73564"/>
                  <a:pt x="10958" y="67959"/>
                </a:cubicBezTo>
                <a:cubicBezTo>
                  <a:pt x="11211" y="67325"/>
                  <a:pt x="11496" y="66724"/>
                  <a:pt x="11781" y="66122"/>
                </a:cubicBezTo>
                <a:cubicBezTo>
                  <a:pt x="15946" y="63074"/>
                  <a:pt x="20600" y="60083"/>
                  <a:pt x="25634" y="60083"/>
                </a:cubicBezTo>
                <a:cubicBezTo>
                  <a:pt x="25882" y="60083"/>
                  <a:pt x="26131" y="60090"/>
                  <a:pt x="26381" y="60105"/>
                </a:cubicBezTo>
                <a:cubicBezTo>
                  <a:pt x="28819" y="62068"/>
                  <a:pt x="29896" y="67040"/>
                  <a:pt x="30814" y="69289"/>
                </a:cubicBezTo>
                <a:cubicBezTo>
                  <a:pt x="31606" y="71316"/>
                  <a:pt x="32493" y="73311"/>
                  <a:pt x="33760" y="75116"/>
                </a:cubicBezTo>
                <a:cubicBezTo>
                  <a:pt x="36325" y="78821"/>
                  <a:pt x="40157" y="81576"/>
                  <a:pt x="44369" y="83191"/>
                </a:cubicBezTo>
                <a:cubicBezTo>
                  <a:pt x="47102" y="84227"/>
                  <a:pt x="49899" y="84702"/>
                  <a:pt x="52678" y="84702"/>
                </a:cubicBezTo>
                <a:cubicBezTo>
                  <a:pt x="59074" y="84702"/>
                  <a:pt x="65371" y="82184"/>
                  <a:pt x="70559" y="78188"/>
                </a:cubicBezTo>
                <a:cubicBezTo>
                  <a:pt x="70889" y="77934"/>
                  <a:pt x="70608" y="77497"/>
                  <a:pt x="70272" y="77497"/>
                </a:cubicBezTo>
                <a:cubicBezTo>
                  <a:pt x="70189" y="77497"/>
                  <a:pt x="70102" y="77523"/>
                  <a:pt x="70021" y="77586"/>
                </a:cubicBezTo>
                <a:cubicBezTo>
                  <a:pt x="70021" y="77586"/>
                  <a:pt x="70021" y="77554"/>
                  <a:pt x="69989" y="77554"/>
                </a:cubicBezTo>
                <a:cubicBezTo>
                  <a:pt x="61280" y="75623"/>
                  <a:pt x="56878" y="67705"/>
                  <a:pt x="50259" y="62512"/>
                </a:cubicBezTo>
                <a:cubicBezTo>
                  <a:pt x="48042" y="60770"/>
                  <a:pt x="45540" y="59250"/>
                  <a:pt x="42722" y="58648"/>
                </a:cubicBezTo>
                <a:cubicBezTo>
                  <a:pt x="41766" y="58437"/>
                  <a:pt x="40809" y="58354"/>
                  <a:pt x="39850" y="58354"/>
                </a:cubicBezTo>
                <a:cubicBezTo>
                  <a:pt x="36647" y="58354"/>
                  <a:pt x="33430" y="59272"/>
                  <a:pt x="30213" y="59345"/>
                </a:cubicBezTo>
                <a:cubicBezTo>
                  <a:pt x="30118" y="59345"/>
                  <a:pt x="30023" y="59408"/>
                  <a:pt x="29959" y="59471"/>
                </a:cubicBezTo>
                <a:cubicBezTo>
                  <a:pt x="28497" y="58912"/>
                  <a:pt x="26983" y="58658"/>
                  <a:pt x="25457" y="58658"/>
                </a:cubicBezTo>
                <a:cubicBezTo>
                  <a:pt x="21198" y="58658"/>
                  <a:pt x="16854" y="60632"/>
                  <a:pt x="13333" y="63430"/>
                </a:cubicBezTo>
                <a:cubicBezTo>
                  <a:pt x="17703" y="56526"/>
                  <a:pt x="24481" y="52029"/>
                  <a:pt x="29991" y="46076"/>
                </a:cubicBezTo>
                <a:cubicBezTo>
                  <a:pt x="35660" y="42782"/>
                  <a:pt x="43007" y="45189"/>
                  <a:pt x="49246" y="43225"/>
                </a:cubicBezTo>
                <a:cubicBezTo>
                  <a:pt x="54724" y="41484"/>
                  <a:pt x="59570" y="38032"/>
                  <a:pt x="63243" y="33661"/>
                </a:cubicBezTo>
                <a:cubicBezTo>
                  <a:pt x="66854" y="29418"/>
                  <a:pt x="69387" y="24667"/>
                  <a:pt x="69229" y="18999"/>
                </a:cubicBezTo>
                <a:cubicBezTo>
                  <a:pt x="69071" y="12570"/>
                  <a:pt x="67297" y="6173"/>
                  <a:pt x="64827" y="282"/>
                </a:cubicBezTo>
                <a:cubicBezTo>
                  <a:pt x="64739" y="82"/>
                  <a:pt x="64587" y="1"/>
                  <a:pt x="64434" y="1"/>
                </a:cubicBezTo>
                <a:close/>
              </a:path>
            </a:pathLst>
          </a:custGeom>
          <a:solidFill>
            <a:srgbClr val="E2C5C3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4364599" y="2396971"/>
            <a:ext cx="310262" cy="273279"/>
          </a:xfrm>
          <a:custGeom>
            <a:rect b="b" l="l" r="r" t="t"/>
            <a:pathLst>
              <a:path extrusionOk="0" h="9281" w="10537">
                <a:moveTo>
                  <a:pt x="10239" y="0"/>
                </a:moveTo>
                <a:cubicBezTo>
                  <a:pt x="10202" y="0"/>
                  <a:pt x="10165" y="10"/>
                  <a:pt x="10129" y="34"/>
                </a:cubicBezTo>
                <a:cubicBezTo>
                  <a:pt x="6424" y="2536"/>
                  <a:pt x="3098" y="5608"/>
                  <a:pt x="122" y="8933"/>
                </a:cubicBezTo>
                <a:cubicBezTo>
                  <a:pt x="0" y="9079"/>
                  <a:pt x="121" y="9281"/>
                  <a:pt x="270" y="9281"/>
                </a:cubicBezTo>
                <a:cubicBezTo>
                  <a:pt x="315" y="9281"/>
                  <a:pt x="362" y="9262"/>
                  <a:pt x="407" y="9218"/>
                </a:cubicBezTo>
                <a:cubicBezTo>
                  <a:pt x="3542" y="6020"/>
                  <a:pt x="6899" y="3169"/>
                  <a:pt x="10382" y="351"/>
                </a:cubicBezTo>
                <a:cubicBezTo>
                  <a:pt x="10537" y="196"/>
                  <a:pt x="10398" y="0"/>
                  <a:pt x="10239" y="0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2"/>
          <p:cNvSpPr/>
          <p:nvPr/>
        </p:nvSpPr>
        <p:spPr>
          <a:xfrm>
            <a:off x="4484642" y="1831500"/>
            <a:ext cx="687482" cy="801375"/>
          </a:xfrm>
          <a:custGeom>
            <a:rect b="b" l="l" r="r" t="t"/>
            <a:pathLst>
              <a:path extrusionOk="0" h="27216" w="23348">
                <a:moveTo>
                  <a:pt x="23127" y="1"/>
                </a:moveTo>
                <a:cubicBezTo>
                  <a:pt x="23080" y="1"/>
                  <a:pt x="23032" y="24"/>
                  <a:pt x="22995" y="79"/>
                </a:cubicBezTo>
                <a:cubicBezTo>
                  <a:pt x="17516" y="10689"/>
                  <a:pt x="10422" y="20443"/>
                  <a:pt x="162" y="26840"/>
                </a:cubicBezTo>
                <a:cubicBezTo>
                  <a:pt x="0" y="26947"/>
                  <a:pt x="67" y="27215"/>
                  <a:pt x="227" y="27215"/>
                </a:cubicBezTo>
                <a:cubicBezTo>
                  <a:pt x="256" y="27215"/>
                  <a:pt x="287" y="27207"/>
                  <a:pt x="320" y="27188"/>
                </a:cubicBezTo>
                <a:cubicBezTo>
                  <a:pt x="10929" y="21013"/>
                  <a:pt x="17865" y="11037"/>
                  <a:pt x="23280" y="269"/>
                </a:cubicBezTo>
                <a:cubicBezTo>
                  <a:pt x="23347" y="135"/>
                  <a:pt x="23240" y="1"/>
                  <a:pt x="23127" y="1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4525098" y="1860620"/>
            <a:ext cx="765334" cy="865712"/>
          </a:xfrm>
          <a:custGeom>
            <a:rect b="b" l="l" r="r" t="t"/>
            <a:pathLst>
              <a:path extrusionOk="0" h="29401" w="25992">
                <a:moveTo>
                  <a:pt x="25912" y="1"/>
                </a:moveTo>
                <a:cubicBezTo>
                  <a:pt x="25873" y="1"/>
                  <a:pt x="25833" y="25"/>
                  <a:pt x="25833" y="72"/>
                </a:cubicBezTo>
                <a:cubicBezTo>
                  <a:pt x="23458" y="13943"/>
                  <a:pt x="13830" y="25249"/>
                  <a:pt x="181" y="29081"/>
                </a:cubicBezTo>
                <a:cubicBezTo>
                  <a:pt x="1" y="29141"/>
                  <a:pt x="48" y="29400"/>
                  <a:pt x="189" y="29400"/>
                </a:cubicBezTo>
                <a:cubicBezTo>
                  <a:pt x="196" y="29400"/>
                  <a:pt x="204" y="29399"/>
                  <a:pt x="213" y="29398"/>
                </a:cubicBezTo>
                <a:cubicBezTo>
                  <a:pt x="13735" y="25914"/>
                  <a:pt x="24503" y="14102"/>
                  <a:pt x="25991" y="72"/>
                </a:cubicBezTo>
                <a:cubicBezTo>
                  <a:pt x="25991" y="25"/>
                  <a:pt x="25952" y="1"/>
                  <a:pt x="25912" y="1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6">
  <p:cSld name="CUSTOM_1_1_1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3"/>
          <p:cNvGrpSpPr/>
          <p:nvPr/>
        </p:nvGrpSpPr>
        <p:grpSpPr>
          <a:xfrm>
            <a:off x="-91975" y="-147094"/>
            <a:ext cx="2781633" cy="1257244"/>
            <a:chOff x="-91975" y="-147094"/>
            <a:chExt cx="2781633" cy="1257244"/>
          </a:xfrm>
        </p:grpSpPr>
        <p:sp>
          <p:nvSpPr>
            <p:cNvPr id="270" name="Google Shape;270;p33"/>
            <p:cNvSpPr/>
            <p:nvPr/>
          </p:nvSpPr>
          <p:spPr>
            <a:xfrm>
              <a:off x="774660" y="79764"/>
              <a:ext cx="1155744" cy="763768"/>
            </a:xfrm>
            <a:custGeom>
              <a:rect b="b" l="l" r="r" t="t"/>
              <a:pathLst>
                <a:path extrusionOk="0" h="23967" w="3627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1771978" y="12143"/>
              <a:ext cx="917680" cy="687063"/>
            </a:xfrm>
            <a:custGeom>
              <a:rect b="b" l="l" r="r" t="t"/>
              <a:pathLst>
                <a:path extrusionOk="0" h="21560" w="28799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941416" y="154809"/>
              <a:ext cx="682198" cy="640632"/>
            </a:xfrm>
            <a:custGeom>
              <a:rect b="b" l="l" r="r" t="t"/>
              <a:pathLst>
                <a:path extrusionOk="0" h="20103" w="21409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1392196" y="53601"/>
              <a:ext cx="1207269" cy="758319"/>
            </a:xfrm>
            <a:custGeom>
              <a:rect b="b" l="l" r="r" t="t"/>
              <a:pathLst>
                <a:path extrusionOk="0" h="23796" w="37887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2129676" y="374911"/>
              <a:ext cx="113376" cy="102295"/>
            </a:xfrm>
            <a:custGeom>
              <a:rect b="b" l="l" r="r" t="t"/>
              <a:pathLst>
                <a:path extrusionOk="0" h="3210" w="3558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2148701" y="417135"/>
              <a:ext cx="320339" cy="220077"/>
            </a:xfrm>
            <a:custGeom>
              <a:rect b="b" l="l" r="r" t="t"/>
              <a:pathLst>
                <a:path extrusionOk="0" h="6906" w="10053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2116484" y="436031"/>
              <a:ext cx="346787" cy="246368"/>
            </a:xfrm>
            <a:custGeom>
              <a:rect b="b" l="l" r="r" t="t"/>
              <a:pathLst>
                <a:path extrusionOk="0" h="7731" w="10883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418682" y="650748"/>
              <a:ext cx="461182" cy="459402"/>
            </a:xfrm>
            <a:custGeom>
              <a:rect b="b" l="l" r="r" t="t"/>
              <a:pathLst>
                <a:path extrusionOk="0" h="14416" w="14473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717396" y="391737"/>
              <a:ext cx="2039" cy="1020"/>
            </a:xfrm>
            <a:custGeom>
              <a:rect b="b" l="l" r="r" t="t"/>
              <a:pathLst>
                <a:path extrusionOk="0" h="32" w="64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28129" y="-147094"/>
              <a:ext cx="945466" cy="1089167"/>
            </a:xfrm>
            <a:custGeom>
              <a:rect b="b" l="l" r="r" t="t"/>
              <a:pathLst>
                <a:path extrusionOk="0" h="34178" w="29671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551883" y="459326"/>
              <a:ext cx="327604" cy="98216"/>
            </a:xfrm>
            <a:custGeom>
              <a:rect b="b" l="l" r="r" t="t"/>
              <a:pathLst>
                <a:path extrusionOk="0" h="3082" w="10281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-91975" y="253086"/>
              <a:ext cx="1114128" cy="675432"/>
            </a:xfrm>
            <a:custGeom>
              <a:rect b="b" l="l" r="r" t="t"/>
              <a:pathLst>
                <a:path extrusionOk="0" h="21195" w="34964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33"/>
          <p:cNvGrpSpPr/>
          <p:nvPr/>
        </p:nvGrpSpPr>
        <p:grpSpPr>
          <a:xfrm>
            <a:off x="7787714" y="1445252"/>
            <a:ext cx="1671513" cy="3698241"/>
            <a:chOff x="1547589" y="-1391798"/>
            <a:chExt cx="1671513" cy="3698241"/>
          </a:xfrm>
        </p:grpSpPr>
        <p:sp>
          <p:nvSpPr>
            <p:cNvPr id="283" name="Google Shape;283;p33"/>
            <p:cNvSpPr/>
            <p:nvPr/>
          </p:nvSpPr>
          <p:spPr>
            <a:xfrm rot="5400000">
              <a:off x="1641491" y="20992"/>
              <a:ext cx="1536579" cy="1015422"/>
            </a:xfrm>
            <a:custGeom>
              <a:rect b="b" l="l" r="r" t="t"/>
              <a:pathLst>
                <a:path extrusionOk="0" h="23967" w="3627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 rot="5400000">
              <a:off x="1940637" y="1239686"/>
              <a:ext cx="1220070" cy="913443"/>
            </a:xfrm>
            <a:custGeom>
              <a:rect b="b" l="l" r="r" t="t"/>
              <a:pathLst>
                <a:path extrusionOk="0" h="21560" w="28799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 rot="5400000">
              <a:off x="1938364" y="9760"/>
              <a:ext cx="906992" cy="851714"/>
            </a:xfrm>
            <a:custGeom>
              <a:rect b="b" l="l" r="r" t="t"/>
              <a:pathLst>
                <a:path extrusionOk="0" h="20103" w="21409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 rot="5400000">
              <a:off x="1645644" y="879897"/>
              <a:ext cx="1605083" cy="1008177"/>
            </a:xfrm>
            <a:custGeom>
              <a:rect b="b" l="l" r="r" t="t"/>
              <a:pathLst>
                <a:path extrusionOk="0" h="23796" w="37887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 rot="5400000">
              <a:off x="2381720" y="1569310"/>
              <a:ext cx="150735" cy="136000"/>
            </a:xfrm>
            <a:custGeom>
              <a:rect b="b" l="l" r="r" t="t"/>
              <a:pathLst>
                <a:path extrusionOk="0" h="3210" w="3558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 rot="5400000">
              <a:off x="2109709" y="1653888"/>
              <a:ext cx="425895" cy="292590"/>
            </a:xfrm>
            <a:custGeom>
              <a:rect b="b" l="l" r="r" t="t"/>
              <a:pathLst>
                <a:path extrusionOk="0" h="6906" w="10053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 rot="5400000">
              <a:off x="2049527" y="1611160"/>
              <a:ext cx="461058" cy="327543"/>
            </a:xfrm>
            <a:custGeom>
              <a:rect b="b" l="l" r="r" t="t"/>
              <a:pathLst>
                <a:path extrusionOk="0" h="7731" w="10883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 rot="5400000">
              <a:off x="1546399" y="-711678"/>
              <a:ext cx="613149" cy="610770"/>
            </a:xfrm>
            <a:custGeom>
              <a:rect b="b" l="l" r="r" t="t"/>
              <a:pathLst>
                <a:path extrusionOk="0" h="14416" w="14473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 rot="5400000">
              <a:off x="2500684" y="-315042"/>
              <a:ext cx="2711" cy="1356"/>
            </a:xfrm>
            <a:custGeom>
              <a:rect b="b" l="l" r="r" t="t"/>
              <a:pathLst>
                <a:path extrusionOk="0" h="32" w="64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 rot="5400000">
              <a:off x="1866578" y="-1327629"/>
              <a:ext cx="1257012" cy="1448036"/>
            </a:xfrm>
            <a:custGeom>
              <a:rect b="b" l="l" r="r" t="t"/>
              <a:pathLst>
                <a:path extrusionOk="0" h="34178" w="29671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 rot="5400000">
              <a:off x="2129792" y="-383284"/>
              <a:ext cx="435555" cy="130577"/>
            </a:xfrm>
            <a:custGeom>
              <a:rect b="b" l="l" r="r" t="t"/>
              <a:pathLst>
                <a:path extrusionOk="0" h="3082" w="10281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 rot="5400000">
              <a:off x="1497442" y="-1100163"/>
              <a:ext cx="1481250" cy="897979"/>
            </a:xfrm>
            <a:custGeom>
              <a:rect b="b" l="l" r="r" t="t"/>
              <a:pathLst>
                <a:path extrusionOk="0" h="21195" w="34964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7">
  <p:cSld name="CUSTOM_1_1_1_1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4"/>
          <p:cNvGrpSpPr/>
          <p:nvPr/>
        </p:nvGrpSpPr>
        <p:grpSpPr>
          <a:xfrm>
            <a:off x="-14642" y="-8"/>
            <a:ext cx="5202533" cy="1826099"/>
            <a:chOff x="-14642" y="-8"/>
            <a:chExt cx="5202533" cy="1826099"/>
          </a:xfrm>
        </p:grpSpPr>
        <p:sp>
          <p:nvSpPr>
            <p:cNvPr id="297" name="Google Shape;297;p34"/>
            <p:cNvSpPr/>
            <p:nvPr/>
          </p:nvSpPr>
          <p:spPr>
            <a:xfrm rot="5400000">
              <a:off x="4190377" y="1125397"/>
              <a:ext cx="578319" cy="517624"/>
            </a:xfrm>
            <a:custGeom>
              <a:rect b="b" l="l" r="r" t="t"/>
              <a:pathLst>
                <a:path extrusionOk="0" h="17065" w="19066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 rot="5400000">
              <a:off x="4696173" y="832333"/>
              <a:ext cx="1941" cy="1001"/>
            </a:xfrm>
            <a:custGeom>
              <a:rect b="b" l="l" r="r" t="t"/>
              <a:pathLst>
                <a:path extrusionOk="0" h="33" w="64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 rot="5400000">
              <a:off x="3759465" y="108779"/>
              <a:ext cx="1345853" cy="1128278"/>
            </a:xfrm>
            <a:custGeom>
              <a:rect b="b" l="l" r="r" t="t"/>
              <a:pathLst>
                <a:path extrusionOk="0" h="37197" w="4437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 rot="5400000">
              <a:off x="1461354" y="92737"/>
              <a:ext cx="1072679" cy="1610231"/>
            </a:xfrm>
            <a:custGeom>
              <a:rect b="b" l="l" r="r" t="t"/>
              <a:pathLst>
                <a:path extrusionOk="0" h="53086" w="35364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 rot="5400000">
              <a:off x="2749219" y="109013"/>
              <a:ext cx="965089" cy="1281123"/>
            </a:xfrm>
            <a:custGeom>
              <a:rect b="b" l="l" r="r" t="t"/>
              <a:pathLst>
                <a:path extrusionOk="0" h="42236" w="31817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 rot="5400000">
              <a:off x="690581" y="1188608"/>
              <a:ext cx="673412" cy="601554"/>
            </a:xfrm>
            <a:custGeom>
              <a:rect b="b" l="l" r="r" t="t"/>
              <a:pathLst>
                <a:path extrusionOk="0" h="19832" w="22201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 rot="5400000">
              <a:off x="1109435" y="799924"/>
              <a:ext cx="971" cy="1456"/>
            </a:xfrm>
            <a:custGeom>
              <a:rect b="b" l="l" r="r" t="t"/>
              <a:pathLst>
                <a:path extrusionOk="0" h="48" w="32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 rot="5400000">
              <a:off x="38018" y="142705"/>
              <a:ext cx="1533156" cy="1324590"/>
            </a:xfrm>
            <a:custGeom>
              <a:rect b="b" l="l" r="r" t="t"/>
              <a:pathLst>
                <a:path extrusionOk="0" h="43669" w="50545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 rot="5400000">
              <a:off x="3503055" y="459717"/>
              <a:ext cx="1056663" cy="682876"/>
            </a:xfrm>
            <a:custGeom>
              <a:rect b="b" l="l" r="r" t="t"/>
              <a:pathLst>
                <a:path extrusionOk="0" h="22513" w="34836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 rot="5400000">
              <a:off x="3818212" y="451652"/>
              <a:ext cx="1651210" cy="1088148"/>
            </a:xfrm>
            <a:custGeom>
              <a:rect b="b" l="l" r="r" t="t"/>
              <a:pathLst>
                <a:path extrusionOk="0" h="35874" w="54437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 rot="5400000">
              <a:off x="1445778" y="445348"/>
              <a:ext cx="899177" cy="942127"/>
            </a:xfrm>
            <a:custGeom>
              <a:rect b="b" l="l" r="r" t="t"/>
              <a:pathLst>
                <a:path extrusionOk="0" h="31060" w="29644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 rot="5400000">
              <a:off x="2366412" y="12235"/>
              <a:ext cx="1069827" cy="1687033"/>
            </a:xfrm>
            <a:custGeom>
              <a:rect b="b" l="l" r="r" t="t"/>
              <a:pathLst>
                <a:path extrusionOk="0" h="55618" w="3527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 rot="5400000">
              <a:off x="3096275" y="769517"/>
              <a:ext cx="145778" cy="156182"/>
            </a:xfrm>
            <a:custGeom>
              <a:rect b="b" l="l" r="r" t="t"/>
              <a:pathLst>
                <a:path extrusionOk="0" h="5149" w="4806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 rot="5400000">
              <a:off x="3185593" y="765662"/>
              <a:ext cx="310483" cy="447617"/>
            </a:xfrm>
            <a:custGeom>
              <a:rect b="b" l="l" r="r" t="t"/>
              <a:pathLst>
                <a:path extrusionOk="0" h="14757" w="10236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 rot="5400000">
              <a:off x="3140459" y="790747"/>
              <a:ext cx="346518" cy="485047"/>
            </a:xfrm>
            <a:custGeom>
              <a:rect b="b" l="l" r="r" t="t"/>
              <a:pathLst>
                <a:path extrusionOk="0" h="15991" w="11424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 rot="5400000">
              <a:off x="1038252" y="735874"/>
              <a:ext cx="138498" cy="456110"/>
            </a:xfrm>
            <a:custGeom>
              <a:rect b="b" l="l" r="r" t="t"/>
              <a:pathLst>
                <a:path extrusionOk="0" h="15037" w="4566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 rot="5400000">
              <a:off x="265479" y="325045"/>
              <a:ext cx="990811" cy="1551052"/>
            </a:xfrm>
            <a:custGeom>
              <a:rect b="b" l="l" r="r" t="t"/>
              <a:pathLst>
                <a:path extrusionOk="0" h="51135" w="32665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8">
  <p:cSld name="CUSTOM_1_1_1_1_1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5"/>
          <p:cNvGrpSpPr/>
          <p:nvPr/>
        </p:nvGrpSpPr>
        <p:grpSpPr>
          <a:xfrm>
            <a:off x="6360401" y="2379075"/>
            <a:ext cx="3516564" cy="3465511"/>
            <a:chOff x="6360401" y="2379075"/>
            <a:chExt cx="3516564" cy="3465511"/>
          </a:xfrm>
        </p:grpSpPr>
        <p:sp>
          <p:nvSpPr>
            <p:cNvPr id="316" name="Google Shape;316;p35"/>
            <p:cNvSpPr/>
            <p:nvPr/>
          </p:nvSpPr>
          <p:spPr>
            <a:xfrm>
              <a:off x="6360401" y="2379075"/>
              <a:ext cx="3516564" cy="3465511"/>
            </a:xfrm>
            <a:custGeom>
              <a:rect b="b" l="l" r="r" t="t"/>
              <a:pathLst>
                <a:path extrusionOk="0" h="130737" w="132663">
                  <a:moveTo>
                    <a:pt x="64904" y="1"/>
                  </a:moveTo>
                  <a:cubicBezTo>
                    <a:pt x="64077" y="1"/>
                    <a:pt x="63291" y="31"/>
                    <a:pt x="62578" y="92"/>
                  </a:cubicBezTo>
                  <a:cubicBezTo>
                    <a:pt x="61153" y="219"/>
                    <a:pt x="60457" y="472"/>
                    <a:pt x="60203" y="2024"/>
                  </a:cubicBezTo>
                  <a:cubicBezTo>
                    <a:pt x="59728" y="4937"/>
                    <a:pt x="61533" y="8357"/>
                    <a:pt x="61692" y="11334"/>
                  </a:cubicBezTo>
                  <a:cubicBezTo>
                    <a:pt x="61850" y="14596"/>
                    <a:pt x="61407" y="17826"/>
                    <a:pt x="61850" y="21088"/>
                  </a:cubicBezTo>
                  <a:cubicBezTo>
                    <a:pt x="60868" y="20740"/>
                    <a:pt x="59823" y="20550"/>
                    <a:pt x="58652" y="20455"/>
                  </a:cubicBezTo>
                  <a:cubicBezTo>
                    <a:pt x="58129" y="20420"/>
                    <a:pt x="57609" y="20408"/>
                    <a:pt x="57089" y="20408"/>
                  </a:cubicBezTo>
                  <a:cubicBezTo>
                    <a:pt x="55979" y="20408"/>
                    <a:pt x="54873" y="20462"/>
                    <a:pt x="53764" y="20462"/>
                  </a:cubicBezTo>
                  <a:cubicBezTo>
                    <a:pt x="53031" y="20462"/>
                    <a:pt x="52296" y="20439"/>
                    <a:pt x="51558" y="20360"/>
                  </a:cubicBezTo>
                  <a:cubicBezTo>
                    <a:pt x="49594" y="20138"/>
                    <a:pt x="47662" y="19473"/>
                    <a:pt x="45667" y="19378"/>
                  </a:cubicBezTo>
                  <a:cubicBezTo>
                    <a:pt x="45542" y="19373"/>
                    <a:pt x="45417" y="19370"/>
                    <a:pt x="45293" y="19370"/>
                  </a:cubicBezTo>
                  <a:cubicBezTo>
                    <a:pt x="41653" y="19370"/>
                    <a:pt x="39017" y="21605"/>
                    <a:pt x="39017" y="24699"/>
                  </a:cubicBezTo>
                  <a:cubicBezTo>
                    <a:pt x="38953" y="24794"/>
                    <a:pt x="38953" y="24920"/>
                    <a:pt x="39017" y="25015"/>
                  </a:cubicBezTo>
                  <a:cubicBezTo>
                    <a:pt x="39048" y="25902"/>
                    <a:pt x="39302" y="26852"/>
                    <a:pt x="39840" y="27834"/>
                  </a:cubicBezTo>
                  <a:cubicBezTo>
                    <a:pt x="41645" y="31317"/>
                    <a:pt x="45541" y="32711"/>
                    <a:pt x="48549" y="34959"/>
                  </a:cubicBezTo>
                  <a:cubicBezTo>
                    <a:pt x="51684" y="37303"/>
                    <a:pt x="54091" y="40375"/>
                    <a:pt x="57733" y="41990"/>
                  </a:cubicBezTo>
                  <a:cubicBezTo>
                    <a:pt x="57765" y="42021"/>
                    <a:pt x="57765" y="42021"/>
                    <a:pt x="57796" y="42021"/>
                  </a:cubicBezTo>
                  <a:cubicBezTo>
                    <a:pt x="57986" y="42845"/>
                    <a:pt x="58240" y="43668"/>
                    <a:pt x="58588" y="44397"/>
                  </a:cubicBezTo>
                  <a:cubicBezTo>
                    <a:pt x="59665" y="46803"/>
                    <a:pt x="61470" y="48767"/>
                    <a:pt x="62990" y="50857"/>
                  </a:cubicBezTo>
                  <a:cubicBezTo>
                    <a:pt x="64004" y="52282"/>
                    <a:pt x="64827" y="54056"/>
                    <a:pt x="65935" y="55512"/>
                  </a:cubicBezTo>
                  <a:cubicBezTo>
                    <a:pt x="65904" y="55544"/>
                    <a:pt x="65904" y="55576"/>
                    <a:pt x="65904" y="55639"/>
                  </a:cubicBezTo>
                  <a:cubicBezTo>
                    <a:pt x="66410" y="60231"/>
                    <a:pt x="62578" y="63778"/>
                    <a:pt x="59950" y="67103"/>
                  </a:cubicBezTo>
                  <a:cubicBezTo>
                    <a:pt x="57575" y="70048"/>
                    <a:pt x="55200" y="72994"/>
                    <a:pt x="52856" y="75971"/>
                  </a:cubicBezTo>
                  <a:cubicBezTo>
                    <a:pt x="48391" y="81544"/>
                    <a:pt x="43672" y="86991"/>
                    <a:pt x="39523" y="92818"/>
                  </a:cubicBezTo>
                  <a:cubicBezTo>
                    <a:pt x="38542" y="94212"/>
                    <a:pt x="37623" y="95669"/>
                    <a:pt x="36800" y="97157"/>
                  </a:cubicBezTo>
                  <a:cubicBezTo>
                    <a:pt x="37402" y="93958"/>
                    <a:pt x="36832" y="90507"/>
                    <a:pt x="37497" y="87245"/>
                  </a:cubicBezTo>
                  <a:cubicBezTo>
                    <a:pt x="38605" y="82019"/>
                    <a:pt x="37560" y="76857"/>
                    <a:pt x="36610" y="71569"/>
                  </a:cubicBezTo>
                  <a:cubicBezTo>
                    <a:pt x="38573" y="66438"/>
                    <a:pt x="44622" y="64506"/>
                    <a:pt x="47092" y="59534"/>
                  </a:cubicBezTo>
                  <a:cubicBezTo>
                    <a:pt x="49974" y="53739"/>
                    <a:pt x="48549" y="47057"/>
                    <a:pt x="50798" y="41135"/>
                  </a:cubicBezTo>
                  <a:lnTo>
                    <a:pt x="50956" y="41135"/>
                  </a:lnTo>
                  <a:cubicBezTo>
                    <a:pt x="51336" y="41071"/>
                    <a:pt x="51336" y="40533"/>
                    <a:pt x="51019" y="40470"/>
                  </a:cubicBezTo>
                  <a:cubicBezTo>
                    <a:pt x="51000" y="40395"/>
                    <a:pt x="50926" y="40331"/>
                    <a:pt x="50842" y="40331"/>
                  </a:cubicBezTo>
                  <a:cubicBezTo>
                    <a:pt x="50785" y="40331"/>
                    <a:pt x="50722" y="40361"/>
                    <a:pt x="50671" y="40438"/>
                  </a:cubicBezTo>
                  <a:lnTo>
                    <a:pt x="50639" y="40470"/>
                  </a:lnTo>
                  <a:cubicBezTo>
                    <a:pt x="43609" y="40945"/>
                    <a:pt x="33506" y="40945"/>
                    <a:pt x="30719" y="48830"/>
                  </a:cubicBezTo>
                  <a:cubicBezTo>
                    <a:pt x="28059" y="56304"/>
                    <a:pt x="30941" y="65583"/>
                    <a:pt x="35850" y="71442"/>
                  </a:cubicBezTo>
                  <a:cubicBezTo>
                    <a:pt x="35818" y="71600"/>
                    <a:pt x="35881" y="71727"/>
                    <a:pt x="35945" y="71822"/>
                  </a:cubicBezTo>
                  <a:cubicBezTo>
                    <a:pt x="36388" y="75591"/>
                    <a:pt x="37433" y="79454"/>
                    <a:pt x="37338" y="83254"/>
                  </a:cubicBezTo>
                  <a:cubicBezTo>
                    <a:pt x="36483" y="81038"/>
                    <a:pt x="34013" y="79676"/>
                    <a:pt x="31891" y="78346"/>
                  </a:cubicBezTo>
                  <a:cubicBezTo>
                    <a:pt x="27141" y="75369"/>
                    <a:pt x="26887" y="69162"/>
                    <a:pt x="22232" y="66343"/>
                  </a:cubicBezTo>
                  <a:cubicBezTo>
                    <a:pt x="22232" y="66343"/>
                    <a:pt x="22264" y="66312"/>
                    <a:pt x="22264" y="66312"/>
                  </a:cubicBezTo>
                  <a:cubicBezTo>
                    <a:pt x="24164" y="63936"/>
                    <a:pt x="23246" y="60864"/>
                    <a:pt x="21567" y="58584"/>
                  </a:cubicBezTo>
                  <a:cubicBezTo>
                    <a:pt x="20554" y="57128"/>
                    <a:pt x="19002" y="56463"/>
                    <a:pt x="17640" y="55354"/>
                  </a:cubicBezTo>
                  <a:cubicBezTo>
                    <a:pt x="15962" y="53992"/>
                    <a:pt x="14727" y="52282"/>
                    <a:pt x="13618" y="50477"/>
                  </a:cubicBezTo>
                  <a:cubicBezTo>
                    <a:pt x="13776" y="49970"/>
                    <a:pt x="13935" y="49495"/>
                    <a:pt x="14061" y="48957"/>
                  </a:cubicBezTo>
                  <a:cubicBezTo>
                    <a:pt x="14378" y="47785"/>
                    <a:pt x="14537" y="46772"/>
                    <a:pt x="14093" y="45600"/>
                  </a:cubicBezTo>
                  <a:cubicBezTo>
                    <a:pt x="13808" y="44903"/>
                    <a:pt x="13238" y="44428"/>
                    <a:pt x="12858" y="43763"/>
                  </a:cubicBezTo>
                  <a:cubicBezTo>
                    <a:pt x="11623" y="41546"/>
                    <a:pt x="11243" y="39931"/>
                    <a:pt x="11781" y="37588"/>
                  </a:cubicBezTo>
                  <a:cubicBezTo>
                    <a:pt x="11845" y="37493"/>
                    <a:pt x="11876" y="37430"/>
                    <a:pt x="11845" y="37334"/>
                  </a:cubicBezTo>
                  <a:cubicBezTo>
                    <a:pt x="11845" y="37303"/>
                    <a:pt x="11845" y="37303"/>
                    <a:pt x="11845" y="37271"/>
                  </a:cubicBezTo>
                  <a:cubicBezTo>
                    <a:pt x="11887" y="37079"/>
                    <a:pt x="11715" y="36945"/>
                    <a:pt x="11559" y="36945"/>
                  </a:cubicBezTo>
                  <a:cubicBezTo>
                    <a:pt x="11483" y="36945"/>
                    <a:pt x="11411" y="36977"/>
                    <a:pt x="11370" y="37049"/>
                  </a:cubicBezTo>
                  <a:cubicBezTo>
                    <a:pt x="11338" y="37049"/>
                    <a:pt x="11306" y="37081"/>
                    <a:pt x="11275" y="37081"/>
                  </a:cubicBezTo>
                  <a:cubicBezTo>
                    <a:pt x="5036" y="40913"/>
                    <a:pt x="0" y="47817"/>
                    <a:pt x="2059" y="55481"/>
                  </a:cubicBezTo>
                  <a:cubicBezTo>
                    <a:pt x="4051" y="62846"/>
                    <a:pt x="13121" y="66528"/>
                    <a:pt x="20356" y="66528"/>
                  </a:cubicBezTo>
                  <a:cubicBezTo>
                    <a:pt x="20711" y="66528"/>
                    <a:pt x="21063" y="66519"/>
                    <a:pt x="21409" y="66502"/>
                  </a:cubicBezTo>
                  <a:cubicBezTo>
                    <a:pt x="21409" y="66628"/>
                    <a:pt x="21472" y="66755"/>
                    <a:pt x="21599" y="66850"/>
                  </a:cubicBezTo>
                  <a:cubicBezTo>
                    <a:pt x="25621" y="69067"/>
                    <a:pt x="25811" y="73880"/>
                    <a:pt x="28788" y="76984"/>
                  </a:cubicBezTo>
                  <a:cubicBezTo>
                    <a:pt x="31511" y="79834"/>
                    <a:pt x="37117" y="80563"/>
                    <a:pt x="37148" y="85376"/>
                  </a:cubicBezTo>
                  <a:cubicBezTo>
                    <a:pt x="37085" y="85788"/>
                    <a:pt x="37022" y="86168"/>
                    <a:pt x="36927" y="86580"/>
                  </a:cubicBezTo>
                  <a:cubicBezTo>
                    <a:pt x="35723" y="91298"/>
                    <a:pt x="37307" y="96302"/>
                    <a:pt x="34995" y="100736"/>
                  </a:cubicBezTo>
                  <a:cubicBezTo>
                    <a:pt x="34963" y="100767"/>
                    <a:pt x="34963" y="100799"/>
                    <a:pt x="34963" y="100831"/>
                  </a:cubicBezTo>
                  <a:cubicBezTo>
                    <a:pt x="30909" y="109825"/>
                    <a:pt x="29484" y="119895"/>
                    <a:pt x="28756" y="129744"/>
                  </a:cubicBezTo>
                  <a:cubicBezTo>
                    <a:pt x="28756" y="129839"/>
                    <a:pt x="28788" y="129903"/>
                    <a:pt x="28819" y="129934"/>
                  </a:cubicBezTo>
                  <a:cubicBezTo>
                    <a:pt x="28788" y="130029"/>
                    <a:pt x="28788" y="130156"/>
                    <a:pt x="28883" y="130219"/>
                  </a:cubicBezTo>
                  <a:cubicBezTo>
                    <a:pt x="29227" y="130564"/>
                    <a:pt x="29687" y="130737"/>
                    <a:pt x="30158" y="130737"/>
                  </a:cubicBezTo>
                  <a:cubicBezTo>
                    <a:pt x="30292" y="130737"/>
                    <a:pt x="30427" y="130723"/>
                    <a:pt x="30561" y="130694"/>
                  </a:cubicBezTo>
                  <a:cubicBezTo>
                    <a:pt x="30719" y="130663"/>
                    <a:pt x="30783" y="130599"/>
                    <a:pt x="30814" y="130473"/>
                  </a:cubicBezTo>
                  <a:cubicBezTo>
                    <a:pt x="30973" y="130473"/>
                    <a:pt x="31131" y="130378"/>
                    <a:pt x="31163" y="130188"/>
                  </a:cubicBezTo>
                  <a:cubicBezTo>
                    <a:pt x="31701" y="114638"/>
                    <a:pt x="36958" y="99532"/>
                    <a:pt x="46712" y="87371"/>
                  </a:cubicBezTo>
                  <a:cubicBezTo>
                    <a:pt x="51336" y="81576"/>
                    <a:pt x="56656" y="76161"/>
                    <a:pt x="61850" y="70840"/>
                  </a:cubicBezTo>
                  <a:cubicBezTo>
                    <a:pt x="64827" y="67800"/>
                    <a:pt x="67867" y="65551"/>
                    <a:pt x="71699" y="63715"/>
                  </a:cubicBezTo>
                  <a:cubicBezTo>
                    <a:pt x="74138" y="62575"/>
                    <a:pt x="76323" y="61466"/>
                    <a:pt x="78096" y="59408"/>
                  </a:cubicBezTo>
                  <a:cubicBezTo>
                    <a:pt x="78160" y="59313"/>
                    <a:pt x="78160" y="59218"/>
                    <a:pt x="78128" y="59154"/>
                  </a:cubicBezTo>
                  <a:lnTo>
                    <a:pt x="79996" y="59154"/>
                  </a:lnTo>
                  <a:cubicBezTo>
                    <a:pt x="79965" y="59186"/>
                    <a:pt x="79965" y="59218"/>
                    <a:pt x="79996" y="59249"/>
                  </a:cubicBezTo>
                  <a:cubicBezTo>
                    <a:pt x="82023" y="65203"/>
                    <a:pt x="84588" y="71727"/>
                    <a:pt x="90099" y="75337"/>
                  </a:cubicBezTo>
                  <a:cubicBezTo>
                    <a:pt x="92474" y="76889"/>
                    <a:pt x="95039" y="77617"/>
                    <a:pt x="97858" y="77617"/>
                  </a:cubicBezTo>
                  <a:cubicBezTo>
                    <a:pt x="99893" y="77604"/>
                    <a:pt x="101825" y="77504"/>
                    <a:pt x="103732" y="77504"/>
                  </a:cubicBezTo>
                  <a:cubicBezTo>
                    <a:pt x="106425" y="77504"/>
                    <a:pt x="109069" y="77704"/>
                    <a:pt x="111887" y="78631"/>
                  </a:cubicBezTo>
                  <a:cubicBezTo>
                    <a:pt x="111912" y="78641"/>
                    <a:pt x="111936" y="78645"/>
                    <a:pt x="111958" y="78645"/>
                  </a:cubicBezTo>
                  <a:cubicBezTo>
                    <a:pt x="112082" y="78645"/>
                    <a:pt x="112172" y="78511"/>
                    <a:pt x="112172" y="78377"/>
                  </a:cubicBezTo>
                  <a:cubicBezTo>
                    <a:pt x="112236" y="78346"/>
                    <a:pt x="112267" y="78282"/>
                    <a:pt x="112299" y="78187"/>
                  </a:cubicBezTo>
                  <a:cubicBezTo>
                    <a:pt x="113566" y="73754"/>
                    <a:pt x="112489" y="69003"/>
                    <a:pt x="110969" y="64728"/>
                  </a:cubicBezTo>
                  <a:cubicBezTo>
                    <a:pt x="109670" y="61023"/>
                    <a:pt x="106503" y="57951"/>
                    <a:pt x="103463" y="55417"/>
                  </a:cubicBezTo>
                  <a:lnTo>
                    <a:pt x="103463" y="55417"/>
                  </a:lnTo>
                  <a:cubicBezTo>
                    <a:pt x="105535" y="55739"/>
                    <a:pt x="107584" y="55933"/>
                    <a:pt x="109583" y="55933"/>
                  </a:cubicBezTo>
                  <a:cubicBezTo>
                    <a:pt x="116449" y="55933"/>
                    <a:pt x="122731" y="53644"/>
                    <a:pt x="127342" y="46360"/>
                  </a:cubicBezTo>
                  <a:cubicBezTo>
                    <a:pt x="129369" y="43193"/>
                    <a:pt x="131047" y="39710"/>
                    <a:pt x="131744" y="36004"/>
                  </a:cubicBezTo>
                  <a:cubicBezTo>
                    <a:pt x="132092" y="34199"/>
                    <a:pt x="132662" y="31602"/>
                    <a:pt x="130920" y="30304"/>
                  </a:cubicBezTo>
                  <a:cubicBezTo>
                    <a:pt x="130002" y="29607"/>
                    <a:pt x="128894" y="29702"/>
                    <a:pt x="127817" y="29607"/>
                  </a:cubicBezTo>
                  <a:cubicBezTo>
                    <a:pt x="126423" y="29512"/>
                    <a:pt x="124840" y="29639"/>
                    <a:pt x="123541" y="28816"/>
                  </a:cubicBezTo>
                  <a:cubicBezTo>
                    <a:pt x="122750" y="28341"/>
                    <a:pt x="122465" y="27327"/>
                    <a:pt x="121641" y="26820"/>
                  </a:cubicBezTo>
                  <a:cubicBezTo>
                    <a:pt x="120814" y="26317"/>
                    <a:pt x="119982" y="26118"/>
                    <a:pt x="119149" y="26118"/>
                  </a:cubicBezTo>
                  <a:cubicBezTo>
                    <a:pt x="117940" y="26118"/>
                    <a:pt x="116729" y="26536"/>
                    <a:pt x="115529" y="27042"/>
                  </a:cubicBezTo>
                  <a:cubicBezTo>
                    <a:pt x="116163" y="25300"/>
                    <a:pt x="116416" y="23654"/>
                    <a:pt x="115909" y="22323"/>
                  </a:cubicBezTo>
                  <a:cubicBezTo>
                    <a:pt x="115909" y="22292"/>
                    <a:pt x="115941" y="22260"/>
                    <a:pt x="115941" y="22197"/>
                  </a:cubicBezTo>
                  <a:cubicBezTo>
                    <a:pt x="116163" y="17795"/>
                    <a:pt x="114547" y="13900"/>
                    <a:pt x="112299" y="10194"/>
                  </a:cubicBezTo>
                  <a:cubicBezTo>
                    <a:pt x="110909" y="7918"/>
                    <a:pt x="109133" y="3957"/>
                    <a:pt x="106068" y="3957"/>
                  </a:cubicBezTo>
                  <a:cubicBezTo>
                    <a:pt x="105850" y="3957"/>
                    <a:pt x="105626" y="3977"/>
                    <a:pt x="105395" y="4019"/>
                  </a:cubicBezTo>
                  <a:cubicBezTo>
                    <a:pt x="104255" y="4209"/>
                    <a:pt x="103337" y="5127"/>
                    <a:pt x="102228" y="5317"/>
                  </a:cubicBezTo>
                  <a:cubicBezTo>
                    <a:pt x="101884" y="5385"/>
                    <a:pt x="101545" y="5413"/>
                    <a:pt x="101211" y="5413"/>
                  </a:cubicBezTo>
                  <a:cubicBezTo>
                    <a:pt x="99671" y="5413"/>
                    <a:pt x="98221" y="4808"/>
                    <a:pt x="96686" y="4652"/>
                  </a:cubicBezTo>
                  <a:cubicBezTo>
                    <a:pt x="96441" y="4627"/>
                    <a:pt x="96200" y="4614"/>
                    <a:pt x="95961" y="4614"/>
                  </a:cubicBezTo>
                  <a:cubicBezTo>
                    <a:pt x="94716" y="4614"/>
                    <a:pt x="93543" y="4949"/>
                    <a:pt x="92347" y="5507"/>
                  </a:cubicBezTo>
                  <a:cubicBezTo>
                    <a:pt x="88705" y="7217"/>
                    <a:pt x="85254" y="10701"/>
                    <a:pt x="83068" y="14153"/>
                  </a:cubicBezTo>
                  <a:cubicBezTo>
                    <a:pt x="82150" y="8832"/>
                    <a:pt x="79585" y="3195"/>
                    <a:pt x="74138" y="1295"/>
                  </a:cubicBezTo>
                  <a:cubicBezTo>
                    <a:pt x="71618" y="422"/>
                    <a:pt x="67977" y="1"/>
                    <a:pt x="64904" y="1"/>
                  </a:cubicBezTo>
                  <a:close/>
                </a:path>
              </a:pathLst>
            </a:custGeom>
            <a:solidFill>
              <a:srgbClr val="F2D8D5">
                <a:alpha val="56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7027743" y="2917970"/>
              <a:ext cx="1879117" cy="2810458"/>
            </a:xfrm>
            <a:custGeom>
              <a:rect b="b" l="l" r="r" t="t"/>
              <a:pathLst>
                <a:path extrusionOk="0" h="106025" w="70890">
                  <a:moveTo>
                    <a:pt x="64257" y="1422"/>
                  </a:moveTo>
                  <a:cubicBezTo>
                    <a:pt x="66569" y="7344"/>
                    <a:pt x="68659" y="14217"/>
                    <a:pt x="68215" y="20582"/>
                  </a:cubicBezTo>
                  <a:cubicBezTo>
                    <a:pt x="67772" y="26948"/>
                    <a:pt x="63465" y="32616"/>
                    <a:pt x="58778" y="36607"/>
                  </a:cubicBezTo>
                  <a:cubicBezTo>
                    <a:pt x="54028" y="40660"/>
                    <a:pt x="48137" y="43162"/>
                    <a:pt x="41898" y="43415"/>
                  </a:cubicBezTo>
                  <a:cubicBezTo>
                    <a:pt x="41387" y="43435"/>
                    <a:pt x="40878" y="43441"/>
                    <a:pt x="40371" y="43441"/>
                  </a:cubicBezTo>
                  <a:cubicBezTo>
                    <a:pt x="39561" y="43441"/>
                    <a:pt x="38758" y="43425"/>
                    <a:pt x="37964" y="43425"/>
                  </a:cubicBezTo>
                  <a:cubicBezTo>
                    <a:pt x="36030" y="43425"/>
                    <a:pt x="34152" y="43517"/>
                    <a:pt x="32366" y="44144"/>
                  </a:cubicBezTo>
                  <a:cubicBezTo>
                    <a:pt x="36451" y="41262"/>
                    <a:pt x="41202" y="39552"/>
                    <a:pt x="45350" y="36797"/>
                  </a:cubicBezTo>
                  <a:cubicBezTo>
                    <a:pt x="49341" y="34136"/>
                    <a:pt x="52888" y="30843"/>
                    <a:pt x="55928" y="27106"/>
                  </a:cubicBezTo>
                  <a:cubicBezTo>
                    <a:pt x="60932" y="20962"/>
                    <a:pt x="65809" y="12633"/>
                    <a:pt x="63908" y="4431"/>
                  </a:cubicBezTo>
                  <a:cubicBezTo>
                    <a:pt x="63867" y="4209"/>
                    <a:pt x="63697" y="4108"/>
                    <a:pt x="63528" y="4108"/>
                  </a:cubicBezTo>
                  <a:cubicBezTo>
                    <a:pt x="63311" y="4108"/>
                    <a:pt x="63095" y="4273"/>
                    <a:pt x="63148" y="4558"/>
                  </a:cubicBezTo>
                  <a:cubicBezTo>
                    <a:pt x="64954" y="14122"/>
                    <a:pt x="58493" y="23591"/>
                    <a:pt x="52064" y="30051"/>
                  </a:cubicBezTo>
                  <a:cubicBezTo>
                    <a:pt x="48739" y="33408"/>
                    <a:pt x="44907" y="36227"/>
                    <a:pt x="40790" y="38507"/>
                  </a:cubicBezTo>
                  <a:cubicBezTo>
                    <a:pt x="37782" y="40153"/>
                    <a:pt x="34805" y="41579"/>
                    <a:pt x="32113" y="43605"/>
                  </a:cubicBezTo>
                  <a:cubicBezTo>
                    <a:pt x="32809" y="42719"/>
                    <a:pt x="33506" y="41769"/>
                    <a:pt x="34140" y="40787"/>
                  </a:cubicBezTo>
                  <a:cubicBezTo>
                    <a:pt x="34319" y="40518"/>
                    <a:pt x="34086" y="40249"/>
                    <a:pt x="33845" y="40249"/>
                  </a:cubicBezTo>
                  <a:cubicBezTo>
                    <a:pt x="33745" y="40249"/>
                    <a:pt x="33644" y="40295"/>
                    <a:pt x="33570" y="40407"/>
                  </a:cubicBezTo>
                  <a:cubicBezTo>
                    <a:pt x="32936" y="41262"/>
                    <a:pt x="32239" y="42085"/>
                    <a:pt x="31511" y="42877"/>
                  </a:cubicBezTo>
                  <a:cubicBezTo>
                    <a:pt x="32081" y="41674"/>
                    <a:pt x="32588" y="40407"/>
                    <a:pt x="33158" y="39140"/>
                  </a:cubicBezTo>
                  <a:cubicBezTo>
                    <a:pt x="36325" y="31793"/>
                    <a:pt x="40980" y="27328"/>
                    <a:pt x="47631" y="23052"/>
                  </a:cubicBezTo>
                  <a:cubicBezTo>
                    <a:pt x="55706" y="17859"/>
                    <a:pt x="61027" y="10321"/>
                    <a:pt x="64257" y="1422"/>
                  </a:cubicBezTo>
                  <a:close/>
                  <a:moveTo>
                    <a:pt x="12826" y="13520"/>
                  </a:moveTo>
                  <a:lnTo>
                    <a:pt x="12826" y="13520"/>
                  </a:lnTo>
                  <a:cubicBezTo>
                    <a:pt x="16215" y="21374"/>
                    <a:pt x="18748" y="29671"/>
                    <a:pt x="16247" y="38285"/>
                  </a:cubicBezTo>
                  <a:cubicBezTo>
                    <a:pt x="15170" y="41959"/>
                    <a:pt x="13048" y="45189"/>
                    <a:pt x="12161" y="48926"/>
                  </a:cubicBezTo>
                  <a:cubicBezTo>
                    <a:pt x="11053" y="53613"/>
                    <a:pt x="9913" y="57698"/>
                    <a:pt x="7538" y="61847"/>
                  </a:cubicBezTo>
                  <a:cubicBezTo>
                    <a:pt x="7474" y="61023"/>
                    <a:pt x="7348" y="60168"/>
                    <a:pt x="7189" y="59281"/>
                  </a:cubicBezTo>
                  <a:cubicBezTo>
                    <a:pt x="7189" y="59218"/>
                    <a:pt x="7126" y="59186"/>
                    <a:pt x="7063" y="59155"/>
                  </a:cubicBezTo>
                  <a:cubicBezTo>
                    <a:pt x="6936" y="57223"/>
                    <a:pt x="6777" y="55260"/>
                    <a:pt x="6936" y="53296"/>
                  </a:cubicBezTo>
                  <a:cubicBezTo>
                    <a:pt x="7316" y="48862"/>
                    <a:pt x="9818" y="45189"/>
                    <a:pt x="10958" y="41009"/>
                  </a:cubicBezTo>
                  <a:cubicBezTo>
                    <a:pt x="13016" y="33250"/>
                    <a:pt x="12858" y="24477"/>
                    <a:pt x="13365" y="16497"/>
                  </a:cubicBezTo>
                  <a:cubicBezTo>
                    <a:pt x="13381" y="16346"/>
                    <a:pt x="13257" y="16267"/>
                    <a:pt x="13131" y="16267"/>
                  </a:cubicBezTo>
                  <a:cubicBezTo>
                    <a:pt x="13018" y="16267"/>
                    <a:pt x="12905" y="16331"/>
                    <a:pt x="12890" y="16465"/>
                  </a:cubicBezTo>
                  <a:cubicBezTo>
                    <a:pt x="12035" y="25301"/>
                    <a:pt x="12668" y="35498"/>
                    <a:pt x="9469" y="43827"/>
                  </a:cubicBezTo>
                  <a:cubicBezTo>
                    <a:pt x="8266" y="46931"/>
                    <a:pt x="6746" y="49876"/>
                    <a:pt x="6492" y="53233"/>
                  </a:cubicBezTo>
                  <a:cubicBezTo>
                    <a:pt x="6176" y="56970"/>
                    <a:pt x="6999" y="60675"/>
                    <a:pt x="6714" y="64412"/>
                  </a:cubicBezTo>
                  <a:cubicBezTo>
                    <a:pt x="6714" y="64475"/>
                    <a:pt x="6746" y="64507"/>
                    <a:pt x="6746" y="64538"/>
                  </a:cubicBezTo>
                  <a:cubicBezTo>
                    <a:pt x="6714" y="64792"/>
                    <a:pt x="6682" y="65014"/>
                    <a:pt x="6619" y="65235"/>
                  </a:cubicBezTo>
                  <a:cubicBezTo>
                    <a:pt x="5447" y="60073"/>
                    <a:pt x="2914" y="53518"/>
                    <a:pt x="4434" y="48577"/>
                  </a:cubicBezTo>
                  <a:cubicBezTo>
                    <a:pt x="5036" y="46677"/>
                    <a:pt x="6714" y="45601"/>
                    <a:pt x="7284" y="43764"/>
                  </a:cubicBezTo>
                  <a:cubicBezTo>
                    <a:pt x="7854" y="41895"/>
                    <a:pt x="6968" y="39868"/>
                    <a:pt x="6809" y="38000"/>
                  </a:cubicBezTo>
                  <a:cubicBezTo>
                    <a:pt x="6112" y="29386"/>
                    <a:pt x="13650" y="21881"/>
                    <a:pt x="12826" y="13520"/>
                  </a:cubicBezTo>
                  <a:close/>
                  <a:moveTo>
                    <a:pt x="69007" y="78283"/>
                  </a:moveTo>
                  <a:cubicBezTo>
                    <a:pt x="68976" y="78283"/>
                    <a:pt x="68976" y="78314"/>
                    <a:pt x="68944" y="78314"/>
                  </a:cubicBezTo>
                  <a:cubicBezTo>
                    <a:pt x="68976" y="78314"/>
                    <a:pt x="68944" y="78283"/>
                    <a:pt x="68944" y="78283"/>
                  </a:cubicBezTo>
                  <a:close/>
                  <a:moveTo>
                    <a:pt x="39773" y="59266"/>
                  </a:moveTo>
                  <a:cubicBezTo>
                    <a:pt x="40711" y="59266"/>
                    <a:pt x="41651" y="59348"/>
                    <a:pt x="42595" y="59566"/>
                  </a:cubicBezTo>
                  <a:cubicBezTo>
                    <a:pt x="47187" y="60643"/>
                    <a:pt x="50798" y="63968"/>
                    <a:pt x="53996" y="67262"/>
                  </a:cubicBezTo>
                  <a:cubicBezTo>
                    <a:pt x="58208" y="71601"/>
                    <a:pt x="62230" y="76224"/>
                    <a:pt x="68057" y="78029"/>
                  </a:cubicBezTo>
                  <a:cubicBezTo>
                    <a:pt x="66239" y="78387"/>
                    <a:pt x="64424" y="78561"/>
                    <a:pt x="62626" y="78561"/>
                  </a:cubicBezTo>
                  <a:cubicBezTo>
                    <a:pt x="57411" y="78561"/>
                    <a:pt x="52333" y="77096"/>
                    <a:pt x="47694" y="74388"/>
                  </a:cubicBezTo>
                  <a:cubicBezTo>
                    <a:pt x="42057" y="71094"/>
                    <a:pt x="38605" y="66059"/>
                    <a:pt x="33855" y="61847"/>
                  </a:cubicBezTo>
                  <a:cubicBezTo>
                    <a:pt x="32968" y="61087"/>
                    <a:pt x="32081" y="60485"/>
                    <a:pt x="31131" y="60010"/>
                  </a:cubicBezTo>
                  <a:lnTo>
                    <a:pt x="31131" y="60010"/>
                  </a:lnTo>
                  <a:cubicBezTo>
                    <a:pt x="31176" y="60010"/>
                    <a:pt x="31220" y="60010"/>
                    <a:pt x="31265" y="60010"/>
                  </a:cubicBezTo>
                  <a:cubicBezTo>
                    <a:pt x="34130" y="60010"/>
                    <a:pt x="36945" y="59266"/>
                    <a:pt x="39773" y="59266"/>
                  </a:cubicBezTo>
                  <a:close/>
                  <a:moveTo>
                    <a:pt x="27426" y="60200"/>
                  </a:moveTo>
                  <a:cubicBezTo>
                    <a:pt x="28407" y="60358"/>
                    <a:pt x="29389" y="60612"/>
                    <a:pt x="30403" y="60992"/>
                  </a:cubicBezTo>
                  <a:cubicBezTo>
                    <a:pt x="35343" y="62955"/>
                    <a:pt x="38637" y="68624"/>
                    <a:pt x="42722" y="71917"/>
                  </a:cubicBezTo>
                  <a:cubicBezTo>
                    <a:pt x="48471" y="76502"/>
                    <a:pt x="55325" y="79302"/>
                    <a:pt x="62481" y="79302"/>
                  </a:cubicBezTo>
                  <a:cubicBezTo>
                    <a:pt x="64470" y="79302"/>
                    <a:pt x="66482" y="79086"/>
                    <a:pt x="68501" y="78631"/>
                  </a:cubicBezTo>
                  <a:lnTo>
                    <a:pt x="68501" y="78631"/>
                  </a:lnTo>
                  <a:cubicBezTo>
                    <a:pt x="63699" y="81848"/>
                    <a:pt x="57984" y="83738"/>
                    <a:pt x="52360" y="83738"/>
                  </a:cubicBezTo>
                  <a:cubicBezTo>
                    <a:pt x="46856" y="83738"/>
                    <a:pt x="41439" y="81927"/>
                    <a:pt x="37053" y="77776"/>
                  </a:cubicBezTo>
                  <a:cubicBezTo>
                    <a:pt x="33063" y="74007"/>
                    <a:pt x="31701" y="69162"/>
                    <a:pt x="29611" y="64285"/>
                  </a:cubicBezTo>
                  <a:cubicBezTo>
                    <a:pt x="29009" y="62923"/>
                    <a:pt x="28407" y="61308"/>
                    <a:pt x="27426" y="60200"/>
                  </a:cubicBezTo>
                  <a:close/>
                  <a:moveTo>
                    <a:pt x="64434" y="1"/>
                  </a:moveTo>
                  <a:cubicBezTo>
                    <a:pt x="64199" y="1"/>
                    <a:pt x="63959" y="192"/>
                    <a:pt x="63940" y="441"/>
                  </a:cubicBezTo>
                  <a:cubicBezTo>
                    <a:pt x="63845" y="472"/>
                    <a:pt x="63750" y="567"/>
                    <a:pt x="63718" y="694"/>
                  </a:cubicBezTo>
                  <a:cubicBezTo>
                    <a:pt x="62103" y="6204"/>
                    <a:pt x="59095" y="11366"/>
                    <a:pt x="55168" y="15547"/>
                  </a:cubicBezTo>
                  <a:cubicBezTo>
                    <a:pt x="51494" y="19410"/>
                    <a:pt x="46997" y="21849"/>
                    <a:pt x="42690" y="24921"/>
                  </a:cubicBezTo>
                  <a:cubicBezTo>
                    <a:pt x="39143" y="27423"/>
                    <a:pt x="36356" y="30653"/>
                    <a:pt x="34235" y="34453"/>
                  </a:cubicBezTo>
                  <a:cubicBezTo>
                    <a:pt x="32239" y="38032"/>
                    <a:pt x="31258" y="42307"/>
                    <a:pt x="28851" y="45601"/>
                  </a:cubicBezTo>
                  <a:cubicBezTo>
                    <a:pt x="24924" y="49211"/>
                    <a:pt x="20490" y="52219"/>
                    <a:pt x="16785" y="56083"/>
                  </a:cubicBezTo>
                  <a:cubicBezTo>
                    <a:pt x="12636" y="60422"/>
                    <a:pt x="10261" y="65615"/>
                    <a:pt x="8171" y="71126"/>
                  </a:cubicBezTo>
                  <a:cubicBezTo>
                    <a:pt x="6461" y="75718"/>
                    <a:pt x="4656" y="80500"/>
                    <a:pt x="4276" y="85440"/>
                  </a:cubicBezTo>
                  <a:cubicBezTo>
                    <a:pt x="3231" y="84965"/>
                    <a:pt x="2059" y="81386"/>
                    <a:pt x="1995" y="81006"/>
                  </a:cubicBezTo>
                  <a:cubicBezTo>
                    <a:pt x="1489" y="78726"/>
                    <a:pt x="2090" y="77016"/>
                    <a:pt x="3167" y="75021"/>
                  </a:cubicBezTo>
                  <a:cubicBezTo>
                    <a:pt x="4117" y="73311"/>
                    <a:pt x="5352" y="71727"/>
                    <a:pt x="6207" y="69954"/>
                  </a:cubicBezTo>
                  <a:cubicBezTo>
                    <a:pt x="7316" y="67705"/>
                    <a:pt x="7664" y="65489"/>
                    <a:pt x="7633" y="63177"/>
                  </a:cubicBezTo>
                  <a:cubicBezTo>
                    <a:pt x="7696" y="63145"/>
                    <a:pt x="7791" y="63113"/>
                    <a:pt x="7854" y="63018"/>
                  </a:cubicBezTo>
                  <a:cubicBezTo>
                    <a:pt x="10229" y="59313"/>
                    <a:pt x="11686" y="55481"/>
                    <a:pt x="12636" y="51174"/>
                  </a:cubicBezTo>
                  <a:cubicBezTo>
                    <a:pt x="13808" y="46044"/>
                    <a:pt x="16627" y="41515"/>
                    <a:pt x="17640" y="36353"/>
                  </a:cubicBezTo>
                  <a:cubicBezTo>
                    <a:pt x="19477" y="27106"/>
                    <a:pt x="16183" y="17447"/>
                    <a:pt x="11718" y="9403"/>
                  </a:cubicBezTo>
                  <a:cubicBezTo>
                    <a:pt x="11686" y="9340"/>
                    <a:pt x="11655" y="9276"/>
                    <a:pt x="11623" y="9213"/>
                  </a:cubicBezTo>
                  <a:cubicBezTo>
                    <a:pt x="11548" y="9053"/>
                    <a:pt x="11420" y="8987"/>
                    <a:pt x="11291" y="8987"/>
                  </a:cubicBezTo>
                  <a:cubicBezTo>
                    <a:pt x="11036" y="8987"/>
                    <a:pt x="10779" y="9246"/>
                    <a:pt x="10926" y="9561"/>
                  </a:cubicBezTo>
                  <a:cubicBezTo>
                    <a:pt x="13998" y="16022"/>
                    <a:pt x="10483" y="22292"/>
                    <a:pt x="8076" y="28278"/>
                  </a:cubicBezTo>
                  <a:cubicBezTo>
                    <a:pt x="6302" y="32680"/>
                    <a:pt x="6081" y="36005"/>
                    <a:pt x="6461" y="40565"/>
                  </a:cubicBezTo>
                  <a:cubicBezTo>
                    <a:pt x="6841" y="44904"/>
                    <a:pt x="3262" y="47564"/>
                    <a:pt x="3421" y="52093"/>
                  </a:cubicBezTo>
                  <a:cubicBezTo>
                    <a:pt x="3611" y="56811"/>
                    <a:pt x="5131" y="61783"/>
                    <a:pt x="6366" y="66344"/>
                  </a:cubicBezTo>
                  <a:cubicBezTo>
                    <a:pt x="5859" y="68180"/>
                    <a:pt x="4941" y="69954"/>
                    <a:pt x="3516" y="71981"/>
                  </a:cubicBezTo>
                  <a:cubicBezTo>
                    <a:pt x="2090" y="74007"/>
                    <a:pt x="634" y="76098"/>
                    <a:pt x="285" y="78663"/>
                  </a:cubicBezTo>
                  <a:cubicBezTo>
                    <a:pt x="0" y="80880"/>
                    <a:pt x="1330" y="86073"/>
                    <a:pt x="4212" y="86358"/>
                  </a:cubicBezTo>
                  <a:cubicBezTo>
                    <a:pt x="4181" y="87150"/>
                    <a:pt x="4212" y="87942"/>
                    <a:pt x="4244" y="88734"/>
                  </a:cubicBezTo>
                  <a:cubicBezTo>
                    <a:pt x="4656" y="94941"/>
                    <a:pt x="7886" y="100926"/>
                    <a:pt x="11433" y="105866"/>
                  </a:cubicBezTo>
                  <a:cubicBezTo>
                    <a:pt x="11519" y="105978"/>
                    <a:pt x="11628" y="106025"/>
                    <a:pt x="11738" y="106025"/>
                  </a:cubicBezTo>
                  <a:cubicBezTo>
                    <a:pt x="12031" y="106025"/>
                    <a:pt x="12323" y="105691"/>
                    <a:pt x="12161" y="105391"/>
                  </a:cubicBezTo>
                  <a:cubicBezTo>
                    <a:pt x="9089" y="99058"/>
                    <a:pt x="5257" y="93262"/>
                    <a:pt x="5701" y="85883"/>
                  </a:cubicBezTo>
                  <a:cubicBezTo>
                    <a:pt x="6081" y="79835"/>
                    <a:pt x="8678" y="73564"/>
                    <a:pt x="10958" y="67959"/>
                  </a:cubicBezTo>
                  <a:cubicBezTo>
                    <a:pt x="11211" y="67325"/>
                    <a:pt x="11496" y="66724"/>
                    <a:pt x="11781" y="66122"/>
                  </a:cubicBezTo>
                  <a:cubicBezTo>
                    <a:pt x="15946" y="63074"/>
                    <a:pt x="20600" y="60083"/>
                    <a:pt x="25634" y="60083"/>
                  </a:cubicBezTo>
                  <a:cubicBezTo>
                    <a:pt x="25882" y="60083"/>
                    <a:pt x="26131" y="60090"/>
                    <a:pt x="26381" y="60105"/>
                  </a:cubicBezTo>
                  <a:cubicBezTo>
                    <a:pt x="28819" y="62068"/>
                    <a:pt x="29896" y="67040"/>
                    <a:pt x="30814" y="69289"/>
                  </a:cubicBezTo>
                  <a:cubicBezTo>
                    <a:pt x="31606" y="71316"/>
                    <a:pt x="32493" y="73311"/>
                    <a:pt x="33760" y="75116"/>
                  </a:cubicBezTo>
                  <a:cubicBezTo>
                    <a:pt x="36325" y="78821"/>
                    <a:pt x="40157" y="81576"/>
                    <a:pt x="44369" y="83191"/>
                  </a:cubicBezTo>
                  <a:cubicBezTo>
                    <a:pt x="47102" y="84227"/>
                    <a:pt x="49899" y="84702"/>
                    <a:pt x="52678" y="84702"/>
                  </a:cubicBezTo>
                  <a:cubicBezTo>
                    <a:pt x="59074" y="84702"/>
                    <a:pt x="65371" y="82184"/>
                    <a:pt x="70559" y="78188"/>
                  </a:cubicBezTo>
                  <a:cubicBezTo>
                    <a:pt x="70889" y="77934"/>
                    <a:pt x="70608" y="77497"/>
                    <a:pt x="70272" y="77497"/>
                  </a:cubicBezTo>
                  <a:cubicBezTo>
                    <a:pt x="70189" y="77497"/>
                    <a:pt x="70102" y="77523"/>
                    <a:pt x="70021" y="77586"/>
                  </a:cubicBezTo>
                  <a:cubicBezTo>
                    <a:pt x="70021" y="77586"/>
                    <a:pt x="70021" y="77554"/>
                    <a:pt x="69989" y="77554"/>
                  </a:cubicBezTo>
                  <a:cubicBezTo>
                    <a:pt x="61280" y="75623"/>
                    <a:pt x="56878" y="67705"/>
                    <a:pt x="50259" y="62512"/>
                  </a:cubicBezTo>
                  <a:cubicBezTo>
                    <a:pt x="48042" y="60770"/>
                    <a:pt x="45540" y="59250"/>
                    <a:pt x="42722" y="58648"/>
                  </a:cubicBezTo>
                  <a:cubicBezTo>
                    <a:pt x="41766" y="58437"/>
                    <a:pt x="40809" y="58354"/>
                    <a:pt x="39850" y="58354"/>
                  </a:cubicBezTo>
                  <a:cubicBezTo>
                    <a:pt x="36647" y="58354"/>
                    <a:pt x="33430" y="59272"/>
                    <a:pt x="30213" y="59345"/>
                  </a:cubicBezTo>
                  <a:cubicBezTo>
                    <a:pt x="30118" y="59345"/>
                    <a:pt x="30023" y="59408"/>
                    <a:pt x="29959" y="59471"/>
                  </a:cubicBezTo>
                  <a:cubicBezTo>
                    <a:pt x="28497" y="58912"/>
                    <a:pt x="26983" y="58658"/>
                    <a:pt x="25457" y="58658"/>
                  </a:cubicBezTo>
                  <a:cubicBezTo>
                    <a:pt x="21198" y="58658"/>
                    <a:pt x="16854" y="60632"/>
                    <a:pt x="13333" y="63430"/>
                  </a:cubicBezTo>
                  <a:cubicBezTo>
                    <a:pt x="17703" y="56526"/>
                    <a:pt x="24481" y="52029"/>
                    <a:pt x="29991" y="46076"/>
                  </a:cubicBezTo>
                  <a:cubicBezTo>
                    <a:pt x="35660" y="42782"/>
                    <a:pt x="43007" y="45189"/>
                    <a:pt x="49246" y="43225"/>
                  </a:cubicBezTo>
                  <a:cubicBezTo>
                    <a:pt x="54724" y="41484"/>
                    <a:pt x="59570" y="38032"/>
                    <a:pt x="63243" y="33661"/>
                  </a:cubicBezTo>
                  <a:cubicBezTo>
                    <a:pt x="66854" y="29418"/>
                    <a:pt x="69387" y="24667"/>
                    <a:pt x="69229" y="18999"/>
                  </a:cubicBezTo>
                  <a:cubicBezTo>
                    <a:pt x="69071" y="12570"/>
                    <a:pt x="67297" y="6173"/>
                    <a:pt x="64827" y="282"/>
                  </a:cubicBezTo>
                  <a:cubicBezTo>
                    <a:pt x="64739" y="82"/>
                    <a:pt x="64587" y="1"/>
                    <a:pt x="64434" y="1"/>
                  </a:cubicBezTo>
                  <a:close/>
                </a:path>
              </a:pathLst>
            </a:custGeom>
            <a:solidFill>
              <a:srgbClr val="E2C5C3">
                <a:alpha val="50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35"/>
          <p:cNvSpPr/>
          <p:nvPr/>
        </p:nvSpPr>
        <p:spPr>
          <a:xfrm rot="5400000">
            <a:off x="815410" y="-212927"/>
            <a:ext cx="1300440" cy="1726291"/>
          </a:xfrm>
          <a:custGeom>
            <a:rect b="b" l="l" r="r" t="t"/>
            <a:pathLst>
              <a:path extrusionOk="0" h="42236" w="31817">
                <a:moveTo>
                  <a:pt x="31628" y="1"/>
                </a:moveTo>
                <a:cubicBezTo>
                  <a:pt x="31602" y="1"/>
                  <a:pt x="31573" y="8"/>
                  <a:pt x="31543" y="26"/>
                </a:cubicBezTo>
                <a:cubicBezTo>
                  <a:pt x="31448" y="90"/>
                  <a:pt x="31385" y="153"/>
                  <a:pt x="31321" y="185"/>
                </a:cubicBezTo>
                <a:cubicBezTo>
                  <a:pt x="28756" y="723"/>
                  <a:pt x="26476" y="2180"/>
                  <a:pt x="24671" y="4048"/>
                </a:cubicBezTo>
                <a:cubicBezTo>
                  <a:pt x="23721" y="5062"/>
                  <a:pt x="22929" y="6170"/>
                  <a:pt x="22264" y="7373"/>
                </a:cubicBezTo>
                <a:cubicBezTo>
                  <a:pt x="21314" y="9083"/>
                  <a:pt x="20839" y="11015"/>
                  <a:pt x="19351" y="12282"/>
                </a:cubicBezTo>
                <a:cubicBezTo>
                  <a:pt x="19287" y="12282"/>
                  <a:pt x="19224" y="12314"/>
                  <a:pt x="19192" y="12314"/>
                </a:cubicBezTo>
                <a:cubicBezTo>
                  <a:pt x="19161" y="12314"/>
                  <a:pt x="19161" y="12314"/>
                  <a:pt x="19161" y="12345"/>
                </a:cubicBezTo>
                <a:cubicBezTo>
                  <a:pt x="19145" y="12330"/>
                  <a:pt x="19137" y="12322"/>
                  <a:pt x="19129" y="12322"/>
                </a:cubicBezTo>
                <a:cubicBezTo>
                  <a:pt x="19121" y="12322"/>
                  <a:pt x="19113" y="12330"/>
                  <a:pt x="19097" y="12345"/>
                </a:cubicBezTo>
                <a:cubicBezTo>
                  <a:pt x="16025" y="13074"/>
                  <a:pt x="13080" y="14594"/>
                  <a:pt x="10547" y="16462"/>
                </a:cubicBezTo>
                <a:cubicBezTo>
                  <a:pt x="9153" y="17286"/>
                  <a:pt x="7823" y="18299"/>
                  <a:pt x="7126" y="19724"/>
                </a:cubicBezTo>
                <a:cubicBezTo>
                  <a:pt x="7031" y="19788"/>
                  <a:pt x="6936" y="19851"/>
                  <a:pt x="6873" y="19914"/>
                </a:cubicBezTo>
                <a:cubicBezTo>
                  <a:pt x="6846" y="19897"/>
                  <a:pt x="6822" y="19889"/>
                  <a:pt x="6801" y="19889"/>
                </a:cubicBezTo>
                <a:cubicBezTo>
                  <a:pt x="6747" y="19889"/>
                  <a:pt x="6715" y="19941"/>
                  <a:pt x="6715" y="20009"/>
                </a:cubicBezTo>
                <a:cubicBezTo>
                  <a:pt x="6651" y="20041"/>
                  <a:pt x="6620" y="20073"/>
                  <a:pt x="6556" y="20136"/>
                </a:cubicBezTo>
                <a:cubicBezTo>
                  <a:pt x="6454" y="20213"/>
                  <a:pt x="6517" y="20352"/>
                  <a:pt x="6612" y="20352"/>
                </a:cubicBezTo>
                <a:cubicBezTo>
                  <a:pt x="6635" y="20352"/>
                  <a:pt x="6659" y="20344"/>
                  <a:pt x="6683" y="20326"/>
                </a:cubicBezTo>
                <a:lnTo>
                  <a:pt x="6746" y="20294"/>
                </a:lnTo>
                <a:cubicBezTo>
                  <a:pt x="6778" y="20326"/>
                  <a:pt x="6778" y="20358"/>
                  <a:pt x="6810" y="20389"/>
                </a:cubicBezTo>
                <a:cubicBezTo>
                  <a:pt x="2503" y="23905"/>
                  <a:pt x="729" y="29827"/>
                  <a:pt x="1" y="35179"/>
                </a:cubicBezTo>
                <a:cubicBezTo>
                  <a:pt x="1" y="35273"/>
                  <a:pt x="80" y="35334"/>
                  <a:pt x="150" y="35334"/>
                </a:cubicBezTo>
                <a:cubicBezTo>
                  <a:pt x="198" y="35334"/>
                  <a:pt x="241" y="35306"/>
                  <a:pt x="254" y="35242"/>
                </a:cubicBezTo>
                <a:cubicBezTo>
                  <a:pt x="1553" y="29858"/>
                  <a:pt x="2661" y="24190"/>
                  <a:pt x="7190" y="20579"/>
                </a:cubicBezTo>
                <a:cubicBezTo>
                  <a:pt x="7253" y="20611"/>
                  <a:pt x="7316" y="20643"/>
                  <a:pt x="7380" y="20738"/>
                </a:cubicBezTo>
                <a:cubicBezTo>
                  <a:pt x="7570" y="20738"/>
                  <a:pt x="7760" y="20769"/>
                  <a:pt x="7950" y="20801"/>
                </a:cubicBezTo>
                <a:cubicBezTo>
                  <a:pt x="8773" y="21149"/>
                  <a:pt x="9343" y="21688"/>
                  <a:pt x="9628" y="22448"/>
                </a:cubicBezTo>
                <a:cubicBezTo>
                  <a:pt x="9818" y="22796"/>
                  <a:pt x="9913" y="23144"/>
                  <a:pt x="10103" y="23493"/>
                </a:cubicBezTo>
                <a:cubicBezTo>
                  <a:pt x="11117" y="25520"/>
                  <a:pt x="12763" y="26881"/>
                  <a:pt x="14695" y="28021"/>
                </a:cubicBezTo>
                <a:cubicBezTo>
                  <a:pt x="16944" y="29352"/>
                  <a:pt x="19382" y="30333"/>
                  <a:pt x="21631" y="31663"/>
                </a:cubicBezTo>
                <a:cubicBezTo>
                  <a:pt x="21694" y="31695"/>
                  <a:pt x="21757" y="31758"/>
                  <a:pt x="21821" y="31790"/>
                </a:cubicBezTo>
                <a:cubicBezTo>
                  <a:pt x="24418" y="33975"/>
                  <a:pt x="25146" y="38029"/>
                  <a:pt x="22169" y="40309"/>
                </a:cubicBezTo>
                <a:cubicBezTo>
                  <a:pt x="21567" y="40752"/>
                  <a:pt x="20966" y="40816"/>
                  <a:pt x="21472" y="41544"/>
                </a:cubicBezTo>
                <a:cubicBezTo>
                  <a:pt x="21802" y="42068"/>
                  <a:pt x="22596" y="42235"/>
                  <a:pt x="23343" y="42235"/>
                </a:cubicBezTo>
                <a:cubicBezTo>
                  <a:pt x="23815" y="42235"/>
                  <a:pt x="24269" y="42168"/>
                  <a:pt x="24576" y="42082"/>
                </a:cubicBezTo>
                <a:cubicBezTo>
                  <a:pt x="26191" y="41607"/>
                  <a:pt x="27268" y="40182"/>
                  <a:pt x="27996" y="38757"/>
                </a:cubicBezTo>
                <a:cubicBezTo>
                  <a:pt x="28028" y="38694"/>
                  <a:pt x="28028" y="38631"/>
                  <a:pt x="27965" y="38599"/>
                </a:cubicBezTo>
                <a:cubicBezTo>
                  <a:pt x="28028" y="38346"/>
                  <a:pt x="28060" y="38124"/>
                  <a:pt x="28060" y="37871"/>
                </a:cubicBezTo>
                <a:cubicBezTo>
                  <a:pt x="28218" y="36794"/>
                  <a:pt x="28440" y="35685"/>
                  <a:pt x="28598" y="34577"/>
                </a:cubicBezTo>
                <a:cubicBezTo>
                  <a:pt x="28661" y="34545"/>
                  <a:pt x="28693" y="34450"/>
                  <a:pt x="28661" y="34355"/>
                </a:cubicBezTo>
                <a:cubicBezTo>
                  <a:pt x="28661" y="34355"/>
                  <a:pt x="28661" y="34324"/>
                  <a:pt x="28630" y="34324"/>
                </a:cubicBezTo>
                <a:cubicBezTo>
                  <a:pt x="28851" y="32898"/>
                  <a:pt x="29010" y="31505"/>
                  <a:pt x="28978" y="30143"/>
                </a:cubicBezTo>
                <a:cubicBezTo>
                  <a:pt x="28978" y="29193"/>
                  <a:pt x="28820" y="28306"/>
                  <a:pt x="28440" y="27451"/>
                </a:cubicBezTo>
                <a:cubicBezTo>
                  <a:pt x="28218" y="26913"/>
                  <a:pt x="26888" y="25551"/>
                  <a:pt x="26508" y="24728"/>
                </a:cubicBezTo>
                <a:cubicBezTo>
                  <a:pt x="26539" y="24728"/>
                  <a:pt x="26571" y="24696"/>
                  <a:pt x="26571" y="24633"/>
                </a:cubicBezTo>
                <a:cubicBezTo>
                  <a:pt x="26983" y="24443"/>
                  <a:pt x="27394" y="24253"/>
                  <a:pt x="27774" y="24063"/>
                </a:cubicBezTo>
                <a:cubicBezTo>
                  <a:pt x="27869" y="24063"/>
                  <a:pt x="27965" y="24031"/>
                  <a:pt x="27996" y="23968"/>
                </a:cubicBezTo>
                <a:cubicBezTo>
                  <a:pt x="28693" y="22163"/>
                  <a:pt x="26476" y="19851"/>
                  <a:pt x="25368" y="18616"/>
                </a:cubicBezTo>
                <a:cubicBezTo>
                  <a:pt x="23563" y="16652"/>
                  <a:pt x="21251" y="15164"/>
                  <a:pt x="18622" y="14657"/>
                </a:cubicBezTo>
                <a:cubicBezTo>
                  <a:pt x="17979" y="14534"/>
                  <a:pt x="17346" y="14473"/>
                  <a:pt x="16720" y="14473"/>
                </a:cubicBezTo>
                <a:cubicBezTo>
                  <a:pt x="15744" y="14473"/>
                  <a:pt x="14786" y="14621"/>
                  <a:pt x="13840" y="14911"/>
                </a:cubicBezTo>
                <a:cubicBezTo>
                  <a:pt x="15550" y="14055"/>
                  <a:pt x="17324" y="13359"/>
                  <a:pt x="19129" y="12662"/>
                </a:cubicBezTo>
                <a:cubicBezTo>
                  <a:pt x="20094" y="13031"/>
                  <a:pt x="21176" y="13230"/>
                  <a:pt x="22256" y="13230"/>
                </a:cubicBezTo>
                <a:cubicBezTo>
                  <a:pt x="24047" y="13230"/>
                  <a:pt x="25833" y="12683"/>
                  <a:pt x="27078" y="11459"/>
                </a:cubicBezTo>
                <a:cubicBezTo>
                  <a:pt x="30213" y="8387"/>
                  <a:pt x="28123" y="3098"/>
                  <a:pt x="31701" y="311"/>
                </a:cubicBezTo>
                <a:cubicBezTo>
                  <a:pt x="31765" y="311"/>
                  <a:pt x="31765" y="280"/>
                  <a:pt x="31765" y="248"/>
                </a:cubicBezTo>
                <a:cubicBezTo>
                  <a:pt x="31816" y="145"/>
                  <a:pt x="31742" y="1"/>
                  <a:pt x="31628" y="1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5"/>
          <p:cNvSpPr/>
          <p:nvPr/>
        </p:nvSpPr>
        <p:spPr>
          <a:xfrm rot="5400000">
            <a:off x="299589" y="-343335"/>
            <a:ext cx="1441573" cy="2273247"/>
          </a:xfrm>
          <a:custGeom>
            <a:rect b="b" l="l" r="r" t="t"/>
            <a:pathLst>
              <a:path extrusionOk="0" h="55618" w="35270">
                <a:moveTo>
                  <a:pt x="27964" y="732"/>
                </a:moveTo>
                <a:cubicBezTo>
                  <a:pt x="29452" y="3550"/>
                  <a:pt x="30846" y="6876"/>
                  <a:pt x="30973" y="10074"/>
                </a:cubicBezTo>
                <a:cubicBezTo>
                  <a:pt x="31068" y="13273"/>
                  <a:pt x="29231" y="16313"/>
                  <a:pt x="27109" y="18561"/>
                </a:cubicBezTo>
                <a:cubicBezTo>
                  <a:pt x="24955" y="20810"/>
                  <a:pt x="22137" y="22393"/>
                  <a:pt x="19033" y="22837"/>
                </a:cubicBezTo>
                <a:cubicBezTo>
                  <a:pt x="17387" y="23058"/>
                  <a:pt x="15740" y="22995"/>
                  <a:pt x="14315" y="23692"/>
                </a:cubicBezTo>
                <a:cubicBezTo>
                  <a:pt x="16215" y="22045"/>
                  <a:pt x="18495" y="20937"/>
                  <a:pt x="20395" y="19353"/>
                </a:cubicBezTo>
                <a:cubicBezTo>
                  <a:pt x="22264" y="17801"/>
                  <a:pt x="23847" y="15965"/>
                  <a:pt x="25177" y="13969"/>
                </a:cubicBezTo>
                <a:cubicBezTo>
                  <a:pt x="27331" y="10644"/>
                  <a:pt x="29326" y="6211"/>
                  <a:pt x="27964" y="2220"/>
                </a:cubicBezTo>
                <a:cubicBezTo>
                  <a:pt x="27927" y="2134"/>
                  <a:pt x="27852" y="2096"/>
                  <a:pt x="27778" y="2096"/>
                </a:cubicBezTo>
                <a:cubicBezTo>
                  <a:pt x="27661" y="2096"/>
                  <a:pt x="27545" y="2192"/>
                  <a:pt x="27584" y="2347"/>
                </a:cubicBezTo>
                <a:cubicBezTo>
                  <a:pt x="28977" y="7002"/>
                  <a:pt x="26286" y="12069"/>
                  <a:pt x="23404" y="15616"/>
                </a:cubicBezTo>
                <a:cubicBezTo>
                  <a:pt x="21915" y="17485"/>
                  <a:pt x="20173" y="19068"/>
                  <a:pt x="18210" y="20430"/>
                </a:cubicBezTo>
                <a:cubicBezTo>
                  <a:pt x="16816" y="21412"/>
                  <a:pt x="15391" y="22267"/>
                  <a:pt x="14156" y="23438"/>
                </a:cubicBezTo>
                <a:cubicBezTo>
                  <a:pt x="14473" y="22932"/>
                  <a:pt x="14758" y="22457"/>
                  <a:pt x="15043" y="21918"/>
                </a:cubicBezTo>
                <a:cubicBezTo>
                  <a:pt x="15108" y="21789"/>
                  <a:pt x="14996" y="21674"/>
                  <a:pt x="14878" y="21674"/>
                </a:cubicBezTo>
                <a:cubicBezTo>
                  <a:pt x="14823" y="21674"/>
                  <a:pt x="14767" y="21699"/>
                  <a:pt x="14726" y="21760"/>
                </a:cubicBezTo>
                <a:cubicBezTo>
                  <a:pt x="14441" y="22235"/>
                  <a:pt x="14156" y="22678"/>
                  <a:pt x="13840" y="23090"/>
                </a:cubicBezTo>
                <a:cubicBezTo>
                  <a:pt x="14061" y="22457"/>
                  <a:pt x="14251" y="21823"/>
                  <a:pt x="14441" y="21158"/>
                </a:cubicBezTo>
                <a:cubicBezTo>
                  <a:pt x="15645" y="17326"/>
                  <a:pt x="17735" y="14856"/>
                  <a:pt x="20807" y="12386"/>
                </a:cubicBezTo>
                <a:cubicBezTo>
                  <a:pt x="24575" y="9377"/>
                  <a:pt x="26824" y="5324"/>
                  <a:pt x="27964" y="732"/>
                </a:cubicBezTo>
                <a:close/>
                <a:moveTo>
                  <a:pt x="2977" y="9441"/>
                </a:moveTo>
                <a:lnTo>
                  <a:pt x="2977" y="9441"/>
                </a:lnTo>
                <a:cubicBezTo>
                  <a:pt x="5067" y="13178"/>
                  <a:pt x="6777" y="17200"/>
                  <a:pt x="5986" y="21602"/>
                </a:cubicBezTo>
                <a:cubicBezTo>
                  <a:pt x="5637" y="23502"/>
                  <a:pt x="4751" y="25212"/>
                  <a:pt x="4497" y="27144"/>
                </a:cubicBezTo>
                <a:cubicBezTo>
                  <a:pt x="4181" y="29551"/>
                  <a:pt x="3832" y="31609"/>
                  <a:pt x="2882" y="33826"/>
                </a:cubicBezTo>
                <a:cubicBezTo>
                  <a:pt x="2787" y="33414"/>
                  <a:pt x="2692" y="32971"/>
                  <a:pt x="2565" y="32559"/>
                </a:cubicBezTo>
                <a:cubicBezTo>
                  <a:pt x="2565" y="32527"/>
                  <a:pt x="2534" y="32496"/>
                  <a:pt x="2502" y="32496"/>
                </a:cubicBezTo>
                <a:cubicBezTo>
                  <a:pt x="2344" y="31546"/>
                  <a:pt x="2154" y="30564"/>
                  <a:pt x="2122" y="29582"/>
                </a:cubicBezTo>
                <a:cubicBezTo>
                  <a:pt x="2090" y="27365"/>
                  <a:pt x="3135" y="25402"/>
                  <a:pt x="3484" y="23248"/>
                </a:cubicBezTo>
                <a:cubicBezTo>
                  <a:pt x="4117" y="19290"/>
                  <a:pt x="3579" y="14920"/>
                  <a:pt x="3389" y="10898"/>
                </a:cubicBezTo>
                <a:cubicBezTo>
                  <a:pt x="3389" y="10838"/>
                  <a:pt x="3339" y="10806"/>
                  <a:pt x="3287" y="10806"/>
                </a:cubicBezTo>
                <a:cubicBezTo>
                  <a:pt x="3229" y="10806"/>
                  <a:pt x="3167" y="10846"/>
                  <a:pt x="3167" y="10929"/>
                </a:cubicBezTo>
                <a:cubicBezTo>
                  <a:pt x="3199" y="15363"/>
                  <a:pt x="4054" y="20398"/>
                  <a:pt x="2882" y="24737"/>
                </a:cubicBezTo>
                <a:cubicBezTo>
                  <a:pt x="2470" y="26352"/>
                  <a:pt x="1869" y="27904"/>
                  <a:pt x="1900" y="29582"/>
                </a:cubicBezTo>
                <a:cubicBezTo>
                  <a:pt x="1932" y="31451"/>
                  <a:pt x="2534" y="33256"/>
                  <a:pt x="2597" y="35156"/>
                </a:cubicBezTo>
                <a:cubicBezTo>
                  <a:pt x="2597" y="35156"/>
                  <a:pt x="2629" y="35188"/>
                  <a:pt x="2629" y="35188"/>
                </a:cubicBezTo>
                <a:cubicBezTo>
                  <a:pt x="2629" y="35314"/>
                  <a:pt x="2629" y="35441"/>
                  <a:pt x="2597" y="35568"/>
                </a:cubicBezTo>
                <a:cubicBezTo>
                  <a:pt x="1742" y="33066"/>
                  <a:pt x="127" y="29899"/>
                  <a:pt x="634" y="27365"/>
                </a:cubicBezTo>
                <a:cubicBezTo>
                  <a:pt x="824" y="26384"/>
                  <a:pt x="1615" y="25750"/>
                  <a:pt x="1805" y="24832"/>
                </a:cubicBezTo>
                <a:cubicBezTo>
                  <a:pt x="1995" y="23850"/>
                  <a:pt x="1425" y="22900"/>
                  <a:pt x="1267" y="21982"/>
                </a:cubicBezTo>
                <a:cubicBezTo>
                  <a:pt x="475" y="17706"/>
                  <a:pt x="3832" y="13589"/>
                  <a:pt x="2977" y="9441"/>
                </a:cubicBezTo>
                <a:close/>
                <a:moveTo>
                  <a:pt x="19515" y="30804"/>
                </a:moveTo>
                <a:cubicBezTo>
                  <a:pt x="19754" y="30804"/>
                  <a:pt x="19994" y="30818"/>
                  <a:pt x="20237" y="30849"/>
                </a:cubicBezTo>
                <a:cubicBezTo>
                  <a:pt x="22580" y="31134"/>
                  <a:pt x="24544" y="32591"/>
                  <a:pt x="26317" y="34079"/>
                </a:cubicBezTo>
                <a:cubicBezTo>
                  <a:pt x="28629" y="36011"/>
                  <a:pt x="30878" y="38101"/>
                  <a:pt x="33886" y="38703"/>
                </a:cubicBezTo>
                <a:cubicBezTo>
                  <a:pt x="32522" y="39128"/>
                  <a:pt x="31138" y="39331"/>
                  <a:pt x="29760" y="39331"/>
                </a:cubicBezTo>
                <a:cubicBezTo>
                  <a:pt x="27651" y="39331"/>
                  <a:pt x="25554" y="38856"/>
                  <a:pt x="23562" y="37974"/>
                </a:cubicBezTo>
                <a:cubicBezTo>
                  <a:pt x="20553" y="36613"/>
                  <a:pt x="18590" y="34269"/>
                  <a:pt x="15993" y="32432"/>
                </a:cubicBezTo>
                <a:cubicBezTo>
                  <a:pt x="15518" y="32084"/>
                  <a:pt x="15043" y="31831"/>
                  <a:pt x="14536" y="31641"/>
                </a:cubicBezTo>
                <a:cubicBezTo>
                  <a:pt x="16229" y="31502"/>
                  <a:pt x="17825" y="30804"/>
                  <a:pt x="19515" y="30804"/>
                </a:cubicBezTo>
                <a:close/>
                <a:moveTo>
                  <a:pt x="12699" y="31957"/>
                </a:moveTo>
                <a:cubicBezTo>
                  <a:pt x="13206" y="31989"/>
                  <a:pt x="13713" y="32052"/>
                  <a:pt x="14220" y="32211"/>
                </a:cubicBezTo>
                <a:cubicBezTo>
                  <a:pt x="16785" y="32907"/>
                  <a:pt x="18717" y="35568"/>
                  <a:pt x="20933" y="36993"/>
                </a:cubicBezTo>
                <a:cubicBezTo>
                  <a:pt x="23611" y="38706"/>
                  <a:pt x="26650" y="39710"/>
                  <a:pt x="29728" y="39710"/>
                </a:cubicBezTo>
                <a:cubicBezTo>
                  <a:pt x="31202" y="39710"/>
                  <a:pt x="32684" y="39480"/>
                  <a:pt x="34139" y="38988"/>
                </a:cubicBezTo>
                <a:lnTo>
                  <a:pt x="34139" y="38988"/>
                </a:lnTo>
                <a:cubicBezTo>
                  <a:pt x="31576" y="41127"/>
                  <a:pt x="28314" y="42451"/>
                  <a:pt x="25079" y="42451"/>
                </a:cubicBezTo>
                <a:cubicBezTo>
                  <a:pt x="22760" y="42451"/>
                  <a:pt x="20455" y="41770"/>
                  <a:pt x="18432" y="40223"/>
                </a:cubicBezTo>
                <a:cubicBezTo>
                  <a:pt x="16246" y="38545"/>
                  <a:pt x="15296" y="36201"/>
                  <a:pt x="13998" y="33889"/>
                </a:cubicBezTo>
                <a:cubicBezTo>
                  <a:pt x="13650" y="33224"/>
                  <a:pt x="13238" y="32464"/>
                  <a:pt x="12699" y="31957"/>
                </a:cubicBezTo>
                <a:close/>
                <a:moveTo>
                  <a:pt x="28006" y="0"/>
                </a:moveTo>
                <a:cubicBezTo>
                  <a:pt x="27889" y="0"/>
                  <a:pt x="27774" y="116"/>
                  <a:pt x="27774" y="257"/>
                </a:cubicBezTo>
                <a:cubicBezTo>
                  <a:pt x="27711" y="288"/>
                  <a:pt x="27679" y="320"/>
                  <a:pt x="27679" y="383"/>
                </a:cubicBezTo>
                <a:cubicBezTo>
                  <a:pt x="27172" y="3202"/>
                  <a:pt x="25937" y="5957"/>
                  <a:pt x="24195" y="8237"/>
                </a:cubicBezTo>
                <a:cubicBezTo>
                  <a:pt x="22549" y="10359"/>
                  <a:pt x="20427" y="11816"/>
                  <a:pt x="18463" y="13558"/>
                </a:cubicBezTo>
                <a:cubicBezTo>
                  <a:pt x="16816" y="15015"/>
                  <a:pt x="15613" y="16756"/>
                  <a:pt x="14758" y="18751"/>
                </a:cubicBezTo>
                <a:cubicBezTo>
                  <a:pt x="13935" y="20652"/>
                  <a:pt x="13681" y="22837"/>
                  <a:pt x="12636" y="24610"/>
                </a:cubicBezTo>
                <a:cubicBezTo>
                  <a:pt x="10894" y="26605"/>
                  <a:pt x="8836" y="28347"/>
                  <a:pt x="7157" y="30469"/>
                </a:cubicBezTo>
                <a:cubicBezTo>
                  <a:pt x="5352" y="32844"/>
                  <a:pt x="4434" y="35536"/>
                  <a:pt x="3674" y="38418"/>
                </a:cubicBezTo>
                <a:cubicBezTo>
                  <a:pt x="3072" y="40793"/>
                  <a:pt x="2407" y="43263"/>
                  <a:pt x="2470" y="45733"/>
                </a:cubicBezTo>
                <a:cubicBezTo>
                  <a:pt x="1932" y="45575"/>
                  <a:pt x="1172" y="43865"/>
                  <a:pt x="1109" y="43643"/>
                </a:cubicBezTo>
                <a:cubicBezTo>
                  <a:pt x="729" y="42566"/>
                  <a:pt x="950" y="41680"/>
                  <a:pt x="1394" y="40635"/>
                </a:cubicBezTo>
                <a:cubicBezTo>
                  <a:pt x="1774" y="39716"/>
                  <a:pt x="2280" y="38861"/>
                  <a:pt x="2629" y="37943"/>
                </a:cubicBezTo>
                <a:cubicBezTo>
                  <a:pt x="3072" y="36771"/>
                  <a:pt x="3135" y="35631"/>
                  <a:pt x="2977" y="34491"/>
                </a:cubicBezTo>
                <a:cubicBezTo>
                  <a:pt x="3009" y="34459"/>
                  <a:pt x="3072" y="34428"/>
                  <a:pt x="3072" y="34396"/>
                </a:cubicBezTo>
                <a:cubicBezTo>
                  <a:pt x="4085" y="32432"/>
                  <a:pt x="4592" y="30437"/>
                  <a:pt x="4846" y="28252"/>
                </a:cubicBezTo>
                <a:cubicBezTo>
                  <a:pt x="5162" y="25624"/>
                  <a:pt x="6334" y="23217"/>
                  <a:pt x="6587" y="20588"/>
                </a:cubicBezTo>
                <a:cubicBezTo>
                  <a:pt x="6999" y="15870"/>
                  <a:pt x="4846" y="11246"/>
                  <a:pt x="2217" y="7477"/>
                </a:cubicBezTo>
                <a:cubicBezTo>
                  <a:pt x="2185" y="7446"/>
                  <a:pt x="2154" y="7414"/>
                  <a:pt x="2154" y="7382"/>
                </a:cubicBezTo>
                <a:cubicBezTo>
                  <a:pt x="2114" y="7312"/>
                  <a:pt x="2052" y="7284"/>
                  <a:pt x="1990" y="7284"/>
                </a:cubicBezTo>
                <a:cubicBezTo>
                  <a:pt x="1855" y="7284"/>
                  <a:pt x="1719" y="7420"/>
                  <a:pt x="1805" y="7572"/>
                </a:cubicBezTo>
                <a:cubicBezTo>
                  <a:pt x="3674" y="10644"/>
                  <a:pt x="2280" y="13969"/>
                  <a:pt x="1394" y="17073"/>
                </a:cubicBezTo>
                <a:cubicBezTo>
                  <a:pt x="729" y="19353"/>
                  <a:pt x="792" y="21032"/>
                  <a:pt x="1235" y="23280"/>
                </a:cubicBezTo>
                <a:cubicBezTo>
                  <a:pt x="1647" y="25434"/>
                  <a:pt x="0" y="26922"/>
                  <a:pt x="317" y="29171"/>
                </a:cubicBezTo>
                <a:cubicBezTo>
                  <a:pt x="665" y="31514"/>
                  <a:pt x="1679" y="33921"/>
                  <a:pt x="2534" y="36138"/>
                </a:cubicBezTo>
                <a:cubicBezTo>
                  <a:pt x="2375" y="37088"/>
                  <a:pt x="1995" y="38006"/>
                  <a:pt x="1394" y="39083"/>
                </a:cubicBezTo>
                <a:cubicBezTo>
                  <a:pt x="792" y="40191"/>
                  <a:pt x="159" y="41300"/>
                  <a:pt x="127" y="42598"/>
                </a:cubicBezTo>
                <a:cubicBezTo>
                  <a:pt x="95" y="43707"/>
                  <a:pt x="1045" y="46208"/>
                  <a:pt x="2502" y="46208"/>
                </a:cubicBezTo>
                <a:cubicBezTo>
                  <a:pt x="2534" y="46620"/>
                  <a:pt x="2565" y="47000"/>
                  <a:pt x="2629" y="47412"/>
                </a:cubicBezTo>
                <a:cubicBezTo>
                  <a:pt x="3167" y="50484"/>
                  <a:pt x="5099" y="53271"/>
                  <a:pt x="7126" y="55551"/>
                </a:cubicBezTo>
                <a:cubicBezTo>
                  <a:pt x="7165" y="55598"/>
                  <a:pt x="7215" y="55618"/>
                  <a:pt x="7265" y="55618"/>
                </a:cubicBezTo>
                <a:cubicBezTo>
                  <a:pt x="7415" y="55618"/>
                  <a:pt x="7569" y="55440"/>
                  <a:pt x="7474" y="55297"/>
                </a:cubicBezTo>
                <a:cubicBezTo>
                  <a:pt x="5606" y="52289"/>
                  <a:pt x="3389" y="49597"/>
                  <a:pt x="3230" y="45892"/>
                </a:cubicBezTo>
                <a:cubicBezTo>
                  <a:pt x="3072" y="42851"/>
                  <a:pt x="4054" y="39590"/>
                  <a:pt x="4877" y="36708"/>
                </a:cubicBezTo>
                <a:cubicBezTo>
                  <a:pt x="4972" y="36359"/>
                  <a:pt x="5099" y="36043"/>
                  <a:pt x="5226" y="35726"/>
                </a:cubicBezTo>
                <a:cubicBezTo>
                  <a:pt x="7221" y="33921"/>
                  <a:pt x="9501" y="32084"/>
                  <a:pt x="12161" y="31957"/>
                </a:cubicBezTo>
                <a:cubicBezTo>
                  <a:pt x="13491" y="32812"/>
                  <a:pt x="14283" y="35251"/>
                  <a:pt x="14853" y="36328"/>
                </a:cubicBezTo>
                <a:cubicBezTo>
                  <a:pt x="15360" y="37278"/>
                  <a:pt x="15898" y="38228"/>
                  <a:pt x="16626" y="39051"/>
                </a:cubicBezTo>
                <a:cubicBezTo>
                  <a:pt x="18115" y="40793"/>
                  <a:pt x="20142" y="41965"/>
                  <a:pt x="22359" y="42535"/>
                </a:cubicBezTo>
                <a:cubicBezTo>
                  <a:pt x="23350" y="42796"/>
                  <a:pt x="24342" y="42918"/>
                  <a:pt x="25321" y="42918"/>
                </a:cubicBezTo>
                <a:cubicBezTo>
                  <a:pt x="28970" y="42918"/>
                  <a:pt x="32449" y="41218"/>
                  <a:pt x="35121" y="38671"/>
                </a:cubicBezTo>
                <a:cubicBezTo>
                  <a:pt x="35269" y="38523"/>
                  <a:pt x="35129" y="38336"/>
                  <a:pt x="34969" y="38336"/>
                </a:cubicBezTo>
                <a:cubicBezTo>
                  <a:pt x="34924" y="38336"/>
                  <a:pt x="34878" y="38351"/>
                  <a:pt x="34836" y="38386"/>
                </a:cubicBezTo>
                <a:cubicBezTo>
                  <a:pt x="30371" y="37879"/>
                  <a:pt x="27774" y="34143"/>
                  <a:pt x="24195" y="31926"/>
                </a:cubicBezTo>
                <a:cubicBezTo>
                  <a:pt x="22992" y="31166"/>
                  <a:pt x="21662" y="30532"/>
                  <a:pt x="20237" y="30374"/>
                </a:cubicBezTo>
                <a:cubicBezTo>
                  <a:pt x="20024" y="30352"/>
                  <a:pt x="19813" y="30342"/>
                  <a:pt x="19603" y="30342"/>
                </a:cubicBezTo>
                <a:cubicBezTo>
                  <a:pt x="17714" y="30342"/>
                  <a:pt x="15910" y="31159"/>
                  <a:pt x="14030" y="31387"/>
                </a:cubicBezTo>
                <a:cubicBezTo>
                  <a:pt x="13966" y="31387"/>
                  <a:pt x="13935" y="31419"/>
                  <a:pt x="13903" y="31482"/>
                </a:cubicBezTo>
                <a:cubicBezTo>
                  <a:pt x="13367" y="31335"/>
                  <a:pt x="12826" y="31267"/>
                  <a:pt x="12287" y="31267"/>
                </a:cubicBezTo>
                <a:cubicBezTo>
                  <a:pt x="9930" y="31267"/>
                  <a:pt x="7606" y="32574"/>
                  <a:pt x="5827" y="34301"/>
                </a:cubicBezTo>
                <a:cubicBezTo>
                  <a:pt x="7664" y="30659"/>
                  <a:pt x="10799" y="28030"/>
                  <a:pt x="13238" y="24800"/>
                </a:cubicBezTo>
                <a:cubicBezTo>
                  <a:pt x="15898" y="22837"/>
                  <a:pt x="19667" y="23660"/>
                  <a:pt x="22675" y="22362"/>
                </a:cubicBezTo>
                <a:cubicBezTo>
                  <a:pt x="25304" y="21222"/>
                  <a:pt x="27552" y="19226"/>
                  <a:pt x="29167" y="16851"/>
                </a:cubicBezTo>
                <a:cubicBezTo>
                  <a:pt x="30719" y="14571"/>
                  <a:pt x="31733" y="12038"/>
                  <a:pt x="31353" y="9251"/>
                </a:cubicBezTo>
                <a:cubicBezTo>
                  <a:pt x="30941" y="6052"/>
                  <a:pt x="29737" y="2949"/>
                  <a:pt x="28186" y="130"/>
                </a:cubicBezTo>
                <a:cubicBezTo>
                  <a:pt x="28140" y="38"/>
                  <a:pt x="28073" y="0"/>
                  <a:pt x="2800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"/>
          <p:cNvSpPr/>
          <p:nvPr/>
        </p:nvSpPr>
        <p:spPr>
          <a:xfrm rot="5400000">
            <a:off x="922263" y="502492"/>
            <a:ext cx="145778" cy="156182"/>
          </a:xfrm>
          <a:custGeom>
            <a:rect b="b" l="l" r="r" t="t"/>
            <a:pathLst>
              <a:path extrusionOk="0" h="5149" w="4806">
                <a:moveTo>
                  <a:pt x="4654" y="1"/>
                </a:moveTo>
                <a:cubicBezTo>
                  <a:pt x="4627" y="1"/>
                  <a:pt x="4600" y="11"/>
                  <a:pt x="4576" y="35"/>
                </a:cubicBezTo>
                <a:cubicBezTo>
                  <a:pt x="2866" y="1460"/>
                  <a:pt x="1377" y="3170"/>
                  <a:pt x="47" y="4975"/>
                </a:cubicBezTo>
                <a:cubicBezTo>
                  <a:pt x="1" y="5045"/>
                  <a:pt x="57" y="5149"/>
                  <a:pt x="128" y="5149"/>
                </a:cubicBezTo>
                <a:cubicBezTo>
                  <a:pt x="153" y="5149"/>
                  <a:pt x="180" y="5135"/>
                  <a:pt x="206" y="5102"/>
                </a:cubicBezTo>
                <a:cubicBezTo>
                  <a:pt x="1599" y="3360"/>
                  <a:pt x="3119" y="1745"/>
                  <a:pt x="4734" y="161"/>
                </a:cubicBezTo>
                <a:cubicBezTo>
                  <a:pt x="4806" y="90"/>
                  <a:pt x="4734" y="1"/>
                  <a:pt x="46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"/>
          <p:cNvSpPr/>
          <p:nvPr/>
        </p:nvSpPr>
        <p:spPr>
          <a:xfrm rot="5400000">
            <a:off x="1403426" y="671882"/>
            <a:ext cx="418371" cy="603155"/>
          </a:xfrm>
          <a:custGeom>
            <a:rect b="b" l="l" r="r" t="t"/>
            <a:pathLst>
              <a:path extrusionOk="0" h="14757" w="10236">
                <a:moveTo>
                  <a:pt x="10136" y="1"/>
                </a:moveTo>
                <a:cubicBezTo>
                  <a:pt x="10108" y="1"/>
                  <a:pt x="10078" y="15"/>
                  <a:pt x="10056" y="48"/>
                </a:cubicBezTo>
                <a:cubicBezTo>
                  <a:pt x="7871" y="5622"/>
                  <a:pt x="4863" y="10847"/>
                  <a:pt x="80" y="14584"/>
                </a:cubicBezTo>
                <a:cubicBezTo>
                  <a:pt x="1" y="14637"/>
                  <a:pt x="55" y="14757"/>
                  <a:pt x="130" y="14757"/>
                </a:cubicBezTo>
                <a:cubicBezTo>
                  <a:pt x="145" y="14757"/>
                  <a:pt x="160" y="14752"/>
                  <a:pt x="175" y="14742"/>
                </a:cubicBezTo>
                <a:cubicBezTo>
                  <a:pt x="5148" y="11100"/>
                  <a:pt x="8061" y="5780"/>
                  <a:pt x="10215" y="111"/>
                </a:cubicBezTo>
                <a:cubicBezTo>
                  <a:pt x="10235" y="49"/>
                  <a:pt x="10189" y="1"/>
                  <a:pt x="10136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5"/>
          <p:cNvSpPr/>
          <p:nvPr/>
        </p:nvSpPr>
        <p:spPr>
          <a:xfrm rot="5400000">
            <a:off x="1342608" y="705681"/>
            <a:ext cx="466927" cy="653592"/>
          </a:xfrm>
          <a:custGeom>
            <a:rect b="b" l="l" r="r" t="t"/>
            <a:pathLst>
              <a:path extrusionOk="0" h="15991" w="11424">
                <a:moveTo>
                  <a:pt x="11391" y="0"/>
                </a:moveTo>
                <a:cubicBezTo>
                  <a:pt x="11376" y="0"/>
                  <a:pt x="11360" y="8"/>
                  <a:pt x="11360" y="24"/>
                </a:cubicBezTo>
                <a:cubicBezTo>
                  <a:pt x="10916" y="7055"/>
                  <a:pt x="6704" y="13199"/>
                  <a:pt x="86" y="15859"/>
                </a:cubicBezTo>
                <a:cubicBezTo>
                  <a:pt x="1" y="15887"/>
                  <a:pt x="42" y="15990"/>
                  <a:pt x="119" y="15990"/>
                </a:cubicBezTo>
                <a:cubicBezTo>
                  <a:pt x="128" y="15990"/>
                  <a:pt x="138" y="15989"/>
                  <a:pt x="149" y="15985"/>
                </a:cubicBezTo>
                <a:cubicBezTo>
                  <a:pt x="6704" y="13547"/>
                  <a:pt x="11423" y="7086"/>
                  <a:pt x="11423" y="24"/>
                </a:cubicBezTo>
                <a:cubicBezTo>
                  <a:pt x="11423" y="8"/>
                  <a:pt x="11407" y="0"/>
                  <a:pt x="1139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9">
  <p:cSld name="CUSTOM_1_1_1_1_1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36"/>
          <p:cNvGrpSpPr/>
          <p:nvPr/>
        </p:nvGrpSpPr>
        <p:grpSpPr>
          <a:xfrm>
            <a:off x="-587206" y="1994976"/>
            <a:ext cx="3906262" cy="3849551"/>
            <a:chOff x="-587206" y="1994976"/>
            <a:chExt cx="3906262" cy="3849551"/>
          </a:xfrm>
        </p:grpSpPr>
        <p:sp>
          <p:nvSpPr>
            <p:cNvPr id="325" name="Google Shape;325;p36"/>
            <p:cNvSpPr/>
            <p:nvPr/>
          </p:nvSpPr>
          <p:spPr>
            <a:xfrm>
              <a:off x="-587206" y="1994976"/>
              <a:ext cx="3906262" cy="3849551"/>
            </a:xfrm>
            <a:custGeom>
              <a:rect b="b" l="l" r="r" t="t"/>
              <a:pathLst>
                <a:path extrusionOk="0" h="130737" w="132663">
                  <a:moveTo>
                    <a:pt x="64904" y="1"/>
                  </a:moveTo>
                  <a:cubicBezTo>
                    <a:pt x="64077" y="1"/>
                    <a:pt x="63291" y="31"/>
                    <a:pt x="62578" y="92"/>
                  </a:cubicBezTo>
                  <a:cubicBezTo>
                    <a:pt x="61153" y="219"/>
                    <a:pt x="60457" y="472"/>
                    <a:pt x="60203" y="2024"/>
                  </a:cubicBezTo>
                  <a:cubicBezTo>
                    <a:pt x="59728" y="4937"/>
                    <a:pt x="61533" y="8357"/>
                    <a:pt x="61692" y="11334"/>
                  </a:cubicBezTo>
                  <a:cubicBezTo>
                    <a:pt x="61850" y="14596"/>
                    <a:pt x="61407" y="17826"/>
                    <a:pt x="61850" y="21088"/>
                  </a:cubicBezTo>
                  <a:cubicBezTo>
                    <a:pt x="60868" y="20740"/>
                    <a:pt x="59823" y="20550"/>
                    <a:pt x="58652" y="20455"/>
                  </a:cubicBezTo>
                  <a:cubicBezTo>
                    <a:pt x="58129" y="20420"/>
                    <a:pt x="57609" y="20408"/>
                    <a:pt x="57089" y="20408"/>
                  </a:cubicBezTo>
                  <a:cubicBezTo>
                    <a:pt x="55979" y="20408"/>
                    <a:pt x="54873" y="20462"/>
                    <a:pt x="53764" y="20462"/>
                  </a:cubicBezTo>
                  <a:cubicBezTo>
                    <a:pt x="53031" y="20462"/>
                    <a:pt x="52296" y="20439"/>
                    <a:pt x="51558" y="20360"/>
                  </a:cubicBezTo>
                  <a:cubicBezTo>
                    <a:pt x="49594" y="20138"/>
                    <a:pt x="47662" y="19473"/>
                    <a:pt x="45667" y="19378"/>
                  </a:cubicBezTo>
                  <a:cubicBezTo>
                    <a:pt x="45542" y="19373"/>
                    <a:pt x="45417" y="19370"/>
                    <a:pt x="45293" y="19370"/>
                  </a:cubicBezTo>
                  <a:cubicBezTo>
                    <a:pt x="41653" y="19370"/>
                    <a:pt x="39017" y="21605"/>
                    <a:pt x="39017" y="24699"/>
                  </a:cubicBezTo>
                  <a:cubicBezTo>
                    <a:pt x="38953" y="24794"/>
                    <a:pt x="38953" y="24920"/>
                    <a:pt x="39017" y="25015"/>
                  </a:cubicBezTo>
                  <a:cubicBezTo>
                    <a:pt x="39048" y="25902"/>
                    <a:pt x="39302" y="26852"/>
                    <a:pt x="39840" y="27834"/>
                  </a:cubicBezTo>
                  <a:cubicBezTo>
                    <a:pt x="41645" y="31317"/>
                    <a:pt x="45541" y="32711"/>
                    <a:pt x="48549" y="34959"/>
                  </a:cubicBezTo>
                  <a:cubicBezTo>
                    <a:pt x="51684" y="37303"/>
                    <a:pt x="54091" y="40375"/>
                    <a:pt x="57733" y="41990"/>
                  </a:cubicBezTo>
                  <a:cubicBezTo>
                    <a:pt x="57765" y="42021"/>
                    <a:pt x="57765" y="42021"/>
                    <a:pt x="57796" y="42021"/>
                  </a:cubicBezTo>
                  <a:cubicBezTo>
                    <a:pt x="57986" y="42845"/>
                    <a:pt x="58240" y="43668"/>
                    <a:pt x="58588" y="44397"/>
                  </a:cubicBezTo>
                  <a:cubicBezTo>
                    <a:pt x="59665" y="46803"/>
                    <a:pt x="61470" y="48767"/>
                    <a:pt x="62990" y="50857"/>
                  </a:cubicBezTo>
                  <a:cubicBezTo>
                    <a:pt x="64004" y="52282"/>
                    <a:pt x="64827" y="54056"/>
                    <a:pt x="65935" y="55512"/>
                  </a:cubicBezTo>
                  <a:cubicBezTo>
                    <a:pt x="65904" y="55544"/>
                    <a:pt x="65904" y="55576"/>
                    <a:pt x="65904" y="55639"/>
                  </a:cubicBezTo>
                  <a:cubicBezTo>
                    <a:pt x="66410" y="60231"/>
                    <a:pt x="62578" y="63778"/>
                    <a:pt x="59950" y="67103"/>
                  </a:cubicBezTo>
                  <a:cubicBezTo>
                    <a:pt x="57575" y="70048"/>
                    <a:pt x="55200" y="72994"/>
                    <a:pt x="52856" y="75971"/>
                  </a:cubicBezTo>
                  <a:cubicBezTo>
                    <a:pt x="48391" y="81544"/>
                    <a:pt x="43672" y="86991"/>
                    <a:pt x="39523" y="92818"/>
                  </a:cubicBezTo>
                  <a:cubicBezTo>
                    <a:pt x="38542" y="94212"/>
                    <a:pt x="37623" y="95669"/>
                    <a:pt x="36800" y="97157"/>
                  </a:cubicBezTo>
                  <a:cubicBezTo>
                    <a:pt x="37402" y="93958"/>
                    <a:pt x="36832" y="90507"/>
                    <a:pt x="37497" y="87245"/>
                  </a:cubicBezTo>
                  <a:cubicBezTo>
                    <a:pt x="38605" y="82019"/>
                    <a:pt x="37560" y="76857"/>
                    <a:pt x="36610" y="71569"/>
                  </a:cubicBezTo>
                  <a:cubicBezTo>
                    <a:pt x="38573" y="66438"/>
                    <a:pt x="44622" y="64506"/>
                    <a:pt x="47092" y="59534"/>
                  </a:cubicBezTo>
                  <a:cubicBezTo>
                    <a:pt x="49974" y="53739"/>
                    <a:pt x="48549" y="47057"/>
                    <a:pt x="50798" y="41135"/>
                  </a:cubicBezTo>
                  <a:lnTo>
                    <a:pt x="50956" y="41135"/>
                  </a:lnTo>
                  <a:cubicBezTo>
                    <a:pt x="51336" y="41071"/>
                    <a:pt x="51336" y="40533"/>
                    <a:pt x="51019" y="40470"/>
                  </a:cubicBezTo>
                  <a:cubicBezTo>
                    <a:pt x="51000" y="40395"/>
                    <a:pt x="50926" y="40331"/>
                    <a:pt x="50842" y="40331"/>
                  </a:cubicBezTo>
                  <a:cubicBezTo>
                    <a:pt x="50785" y="40331"/>
                    <a:pt x="50722" y="40361"/>
                    <a:pt x="50671" y="40438"/>
                  </a:cubicBezTo>
                  <a:lnTo>
                    <a:pt x="50639" y="40470"/>
                  </a:lnTo>
                  <a:cubicBezTo>
                    <a:pt x="43609" y="40945"/>
                    <a:pt x="33506" y="40945"/>
                    <a:pt x="30719" y="48830"/>
                  </a:cubicBezTo>
                  <a:cubicBezTo>
                    <a:pt x="28059" y="56304"/>
                    <a:pt x="30941" y="65583"/>
                    <a:pt x="35850" y="71442"/>
                  </a:cubicBezTo>
                  <a:cubicBezTo>
                    <a:pt x="35818" y="71600"/>
                    <a:pt x="35881" y="71727"/>
                    <a:pt x="35945" y="71822"/>
                  </a:cubicBezTo>
                  <a:cubicBezTo>
                    <a:pt x="36388" y="75591"/>
                    <a:pt x="37433" y="79454"/>
                    <a:pt x="37338" y="83254"/>
                  </a:cubicBezTo>
                  <a:cubicBezTo>
                    <a:pt x="36483" y="81038"/>
                    <a:pt x="34013" y="79676"/>
                    <a:pt x="31891" y="78346"/>
                  </a:cubicBezTo>
                  <a:cubicBezTo>
                    <a:pt x="27141" y="75369"/>
                    <a:pt x="26887" y="69162"/>
                    <a:pt x="22232" y="66343"/>
                  </a:cubicBezTo>
                  <a:cubicBezTo>
                    <a:pt x="22232" y="66343"/>
                    <a:pt x="22264" y="66312"/>
                    <a:pt x="22264" y="66312"/>
                  </a:cubicBezTo>
                  <a:cubicBezTo>
                    <a:pt x="24164" y="63936"/>
                    <a:pt x="23246" y="60864"/>
                    <a:pt x="21567" y="58584"/>
                  </a:cubicBezTo>
                  <a:cubicBezTo>
                    <a:pt x="20554" y="57128"/>
                    <a:pt x="19002" y="56463"/>
                    <a:pt x="17640" y="55354"/>
                  </a:cubicBezTo>
                  <a:cubicBezTo>
                    <a:pt x="15962" y="53992"/>
                    <a:pt x="14727" y="52282"/>
                    <a:pt x="13618" y="50477"/>
                  </a:cubicBezTo>
                  <a:cubicBezTo>
                    <a:pt x="13776" y="49970"/>
                    <a:pt x="13935" y="49495"/>
                    <a:pt x="14061" y="48957"/>
                  </a:cubicBezTo>
                  <a:cubicBezTo>
                    <a:pt x="14378" y="47785"/>
                    <a:pt x="14537" y="46772"/>
                    <a:pt x="14093" y="45600"/>
                  </a:cubicBezTo>
                  <a:cubicBezTo>
                    <a:pt x="13808" y="44903"/>
                    <a:pt x="13238" y="44428"/>
                    <a:pt x="12858" y="43763"/>
                  </a:cubicBezTo>
                  <a:cubicBezTo>
                    <a:pt x="11623" y="41546"/>
                    <a:pt x="11243" y="39931"/>
                    <a:pt x="11781" y="37588"/>
                  </a:cubicBezTo>
                  <a:cubicBezTo>
                    <a:pt x="11845" y="37493"/>
                    <a:pt x="11876" y="37430"/>
                    <a:pt x="11845" y="37334"/>
                  </a:cubicBezTo>
                  <a:cubicBezTo>
                    <a:pt x="11845" y="37303"/>
                    <a:pt x="11845" y="37303"/>
                    <a:pt x="11845" y="37271"/>
                  </a:cubicBezTo>
                  <a:cubicBezTo>
                    <a:pt x="11887" y="37079"/>
                    <a:pt x="11715" y="36945"/>
                    <a:pt x="11559" y="36945"/>
                  </a:cubicBezTo>
                  <a:cubicBezTo>
                    <a:pt x="11483" y="36945"/>
                    <a:pt x="11411" y="36977"/>
                    <a:pt x="11370" y="37049"/>
                  </a:cubicBezTo>
                  <a:cubicBezTo>
                    <a:pt x="11338" y="37049"/>
                    <a:pt x="11306" y="37081"/>
                    <a:pt x="11275" y="37081"/>
                  </a:cubicBezTo>
                  <a:cubicBezTo>
                    <a:pt x="5036" y="40913"/>
                    <a:pt x="0" y="47817"/>
                    <a:pt x="2059" y="55481"/>
                  </a:cubicBezTo>
                  <a:cubicBezTo>
                    <a:pt x="4051" y="62846"/>
                    <a:pt x="13121" y="66528"/>
                    <a:pt x="20356" y="66528"/>
                  </a:cubicBezTo>
                  <a:cubicBezTo>
                    <a:pt x="20711" y="66528"/>
                    <a:pt x="21063" y="66519"/>
                    <a:pt x="21409" y="66502"/>
                  </a:cubicBezTo>
                  <a:cubicBezTo>
                    <a:pt x="21409" y="66628"/>
                    <a:pt x="21472" y="66755"/>
                    <a:pt x="21599" y="66850"/>
                  </a:cubicBezTo>
                  <a:cubicBezTo>
                    <a:pt x="25621" y="69067"/>
                    <a:pt x="25811" y="73880"/>
                    <a:pt x="28788" y="76984"/>
                  </a:cubicBezTo>
                  <a:cubicBezTo>
                    <a:pt x="31511" y="79834"/>
                    <a:pt x="37117" y="80563"/>
                    <a:pt x="37148" y="85376"/>
                  </a:cubicBezTo>
                  <a:cubicBezTo>
                    <a:pt x="37085" y="85788"/>
                    <a:pt x="37022" y="86168"/>
                    <a:pt x="36927" y="86580"/>
                  </a:cubicBezTo>
                  <a:cubicBezTo>
                    <a:pt x="35723" y="91298"/>
                    <a:pt x="37307" y="96302"/>
                    <a:pt x="34995" y="100736"/>
                  </a:cubicBezTo>
                  <a:cubicBezTo>
                    <a:pt x="34963" y="100767"/>
                    <a:pt x="34963" y="100799"/>
                    <a:pt x="34963" y="100831"/>
                  </a:cubicBezTo>
                  <a:cubicBezTo>
                    <a:pt x="30909" y="109825"/>
                    <a:pt x="29484" y="119895"/>
                    <a:pt x="28756" y="129744"/>
                  </a:cubicBezTo>
                  <a:cubicBezTo>
                    <a:pt x="28756" y="129839"/>
                    <a:pt x="28788" y="129903"/>
                    <a:pt x="28819" y="129934"/>
                  </a:cubicBezTo>
                  <a:cubicBezTo>
                    <a:pt x="28788" y="130029"/>
                    <a:pt x="28788" y="130156"/>
                    <a:pt x="28883" y="130219"/>
                  </a:cubicBezTo>
                  <a:cubicBezTo>
                    <a:pt x="29227" y="130564"/>
                    <a:pt x="29687" y="130737"/>
                    <a:pt x="30158" y="130737"/>
                  </a:cubicBezTo>
                  <a:cubicBezTo>
                    <a:pt x="30292" y="130737"/>
                    <a:pt x="30427" y="130723"/>
                    <a:pt x="30561" y="130694"/>
                  </a:cubicBezTo>
                  <a:cubicBezTo>
                    <a:pt x="30719" y="130663"/>
                    <a:pt x="30783" y="130599"/>
                    <a:pt x="30814" y="130473"/>
                  </a:cubicBezTo>
                  <a:cubicBezTo>
                    <a:pt x="30973" y="130473"/>
                    <a:pt x="31131" y="130378"/>
                    <a:pt x="31163" y="130188"/>
                  </a:cubicBezTo>
                  <a:cubicBezTo>
                    <a:pt x="31701" y="114638"/>
                    <a:pt x="36958" y="99532"/>
                    <a:pt x="46712" y="87371"/>
                  </a:cubicBezTo>
                  <a:cubicBezTo>
                    <a:pt x="51336" y="81576"/>
                    <a:pt x="56656" y="76161"/>
                    <a:pt x="61850" y="70840"/>
                  </a:cubicBezTo>
                  <a:cubicBezTo>
                    <a:pt x="64827" y="67800"/>
                    <a:pt x="67867" y="65551"/>
                    <a:pt x="71699" y="63715"/>
                  </a:cubicBezTo>
                  <a:cubicBezTo>
                    <a:pt x="74138" y="62575"/>
                    <a:pt x="76323" y="61466"/>
                    <a:pt x="78096" y="59408"/>
                  </a:cubicBezTo>
                  <a:cubicBezTo>
                    <a:pt x="78160" y="59313"/>
                    <a:pt x="78160" y="59218"/>
                    <a:pt x="78128" y="59154"/>
                  </a:cubicBezTo>
                  <a:lnTo>
                    <a:pt x="79996" y="59154"/>
                  </a:lnTo>
                  <a:cubicBezTo>
                    <a:pt x="79965" y="59186"/>
                    <a:pt x="79965" y="59218"/>
                    <a:pt x="79996" y="59249"/>
                  </a:cubicBezTo>
                  <a:cubicBezTo>
                    <a:pt x="82023" y="65203"/>
                    <a:pt x="84588" y="71727"/>
                    <a:pt x="90099" y="75337"/>
                  </a:cubicBezTo>
                  <a:cubicBezTo>
                    <a:pt x="92474" y="76889"/>
                    <a:pt x="95039" y="77617"/>
                    <a:pt x="97858" y="77617"/>
                  </a:cubicBezTo>
                  <a:cubicBezTo>
                    <a:pt x="99893" y="77604"/>
                    <a:pt x="101825" y="77504"/>
                    <a:pt x="103732" y="77504"/>
                  </a:cubicBezTo>
                  <a:cubicBezTo>
                    <a:pt x="106425" y="77504"/>
                    <a:pt x="109069" y="77704"/>
                    <a:pt x="111887" y="78631"/>
                  </a:cubicBezTo>
                  <a:cubicBezTo>
                    <a:pt x="111912" y="78641"/>
                    <a:pt x="111936" y="78645"/>
                    <a:pt x="111958" y="78645"/>
                  </a:cubicBezTo>
                  <a:cubicBezTo>
                    <a:pt x="112082" y="78645"/>
                    <a:pt x="112172" y="78511"/>
                    <a:pt x="112172" y="78377"/>
                  </a:cubicBezTo>
                  <a:cubicBezTo>
                    <a:pt x="112236" y="78346"/>
                    <a:pt x="112267" y="78282"/>
                    <a:pt x="112299" y="78187"/>
                  </a:cubicBezTo>
                  <a:cubicBezTo>
                    <a:pt x="113566" y="73754"/>
                    <a:pt x="112489" y="69003"/>
                    <a:pt x="110969" y="64728"/>
                  </a:cubicBezTo>
                  <a:cubicBezTo>
                    <a:pt x="109670" y="61023"/>
                    <a:pt x="106503" y="57951"/>
                    <a:pt x="103463" y="55417"/>
                  </a:cubicBezTo>
                  <a:lnTo>
                    <a:pt x="103463" y="55417"/>
                  </a:lnTo>
                  <a:cubicBezTo>
                    <a:pt x="105535" y="55739"/>
                    <a:pt x="107584" y="55933"/>
                    <a:pt x="109583" y="55933"/>
                  </a:cubicBezTo>
                  <a:cubicBezTo>
                    <a:pt x="116449" y="55933"/>
                    <a:pt x="122731" y="53644"/>
                    <a:pt x="127342" y="46360"/>
                  </a:cubicBezTo>
                  <a:cubicBezTo>
                    <a:pt x="129369" y="43193"/>
                    <a:pt x="131047" y="39710"/>
                    <a:pt x="131744" y="36004"/>
                  </a:cubicBezTo>
                  <a:cubicBezTo>
                    <a:pt x="132092" y="34199"/>
                    <a:pt x="132662" y="31602"/>
                    <a:pt x="130920" y="30304"/>
                  </a:cubicBezTo>
                  <a:cubicBezTo>
                    <a:pt x="130002" y="29607"/>
                    <a:pt x="128894" y="29702"/>
                    <a:pt x="127817" y="29607"/>
                  </a:cubicBezTo>
                  <a:cubicBezTo>
                    <a:pt x="126423" y="29512"/>
                    <a:pt x="124840" y="29639"/>
                    <a:pt x="123541" y="28816"/>
                  </a:cubicBezTo>
                  <a:cubicBezTo>
                    <a:pt x="122750" y="28341"/>
                    <a:pt x="122465" y="27327"/>
                    <a:pt x="121641" y="26820"/>
                  </a:cubicBezTo>
                  <a:cubicBezTo>
                    <a:pt x="120814" y="26317"/>
                    <a:pt x="119982" y="26118"/>
                    <a:pt x="119149" y="26118"/>
                  </a:cubicBezTo>
                  <a:cubicBezTo>
                    <a:pt x="117940" y="26118"/>
                    <a:pt x="116729" y="26536"/>
                    <a:pt x="115529" y="27042"/>
                  </a:cubicBezTo>
                  <a:cubicBezTo>
                    <a:pt x="116163" y="25300"/>
                    <a:pt x="116416" y="23654"/>
                    <a:pt x="115909" y="22323"/>
                  </a:cubicBezTo>
                  <a:cubicBezTo>
                    <a:pt x="115909" y="22292"/>
                    <a:pt x="115941" y="22260"/>
                    <a:pt x="115941" y="22197"/>
                  </a:cubicBezTo>
                  <a:cubicBezTo>
                    <a:pt x="116163" y="17795"/>
                    <a:pt x="114547" y="13900"/>
                    <a:pt x="112299" y="10194"/>
                  </a:cubicBezTo>
                  <a:cubicBezTo>
                    <a:pt x="110909" y="7918"/>
                    <a:pt x="109133" y="3957"/>
                    <a:pt x="106068" y="3957"/>
                  </a:cubicBezTo>
                  <a:cubicBezTo>
                    <a:pt x="105850" y="3957"/>
                    <a:pt x="105626" y="3977"/>
                    <a:pt x="105395" y="4019"/>
                  </a:cubicBezTo>
                  <a:cubicBezTo>
                    <a:pt x="104255" y="4209"/>
                    <a:pt x="103337" y="5127"/>
                    <a:pt x="102228" y="5317"/>
                  </a:cubicBezTo>
                  <a:cubicBezTo>
                    <a:pt x="101884" y="5385"/>
                    <a:pt x="101545" y="5413"/>
                    <a:pt x="101211" y="5413"/>
                  </a:cubicBezTo>
                  <a:cubicBezTo>
                    <a:pt x="99671" y="5413"/>
                    <a:pt x="98221" y="4808"/>
                    <a:pt x="96686" y="4652"/>
                  </a:cubicBezTo>
                  <a:cubicBezTo>
                    <a:pt x="96441" y="4627"/>
                    <a:pt x="96200" y="4614"/>
                    <a:pt x="95961" y="4614"/>
                  </a:cubicBezTo>
                  <a:cubicBezTo>
                    <a:pt x="94716" y="4614"/>
                    <a:pt x="93543" y="4949"/>
                    <a:pt x="92347" y="5507"/>
                  </a:cubicBezTo>
                  <a:cubicBezTo>
                    <a:pt x="88705" y="7217"/>
                    <a:pt x="85254" y="10701"/>
                    <a:pt x="83068" y="14153"/>
                  </a:cubicBezTo>
                  <a:cubicBezTo>
                    <a:pt x="82150" y="8832"/>
                    <a:pt x="79585" y="3195"/>
                    <a:pt x="74138" y="1295"/>
                  </a:cubicBezTo>
                  <a:cubicBezTo>
                    <a:pt x="71618" y="422"/>
                    <a:pt x="67977" y="1"/>
                    <a:pt x="64904" y="1"/>
                  </a:cubicBezTo>
                  <a:close/>
                </a:path>
              </a:pathLst>
            </a:custGeom>
            <a:solidFill>
              <a:srgbClr val="F2D8D5">
                <a:alpha val="56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154104" y="2593600"/>
              <a:ext cx="2087356" cy="3121906"/>
            </a:xfrm>
            <a:custGeom>
              <a:rect b="b" l="l" r="r" t="t"/>
              <a:pathLst>
                <a:path extrusionOk="0" h="106025" w="70890">
                  <a:moveTo>
                    <a:pt x="64257" y="1422"/>
                  </a:moveTo>
                  <a:cubicBezTo>
                    <a:pt x="66569" y="7344"/>
                    <a:pt x="68659" y="14217"/>
                    <a:pt x="68215" y="20582"/>
                  </a:cubicBezTo>
                  <a:cubicBezTo>
                    <a:pt x="67772" y="26948"/>
                    <a:pt x="63465" y="32616"/>
                    <a:pt x="58778" y="36607"/>
                  </a:cubicBezTo>
                  <a:cubicBezTo>
                    <a:pt x="54028" y="40660"/>
                    <a:pt x="48137" y="43162"/>
                    <a:pt x="41898" y="43415"/>
                  </a:cubicBezTo>
                  <a:cubicBezTo>
                    <a:pt x="41387" y="43435"/>
                    <a:pt x="40878" y="43441"/>
                    <a:pt x="40371" y="43441"/>
                  </a:cubicBezTo>
                  <a:cubicBezTo>
                    <a:pt x="39561" y="43441"/>
                    <a:pt x="38758" y="43425"/>
                    <a:pt x="37964" y="43425"/>
                  </a:cubicBezTo>
                  <a:cubicBezTo>
                    <a:pt x="36030" y="43425"/>
                    <a:pt x="34152" y="43517"/>
                    <a:pt x="32366" y="44144"/>
                  </a:cubicBezTo>
                  <a:cubicBezTo>
                    <a:pt x="36451" y="41262"/>
                    <a:pt x="41202" y="39552"/>
                    <a:pt x="45350" y="36797"/>
                  </a:cubicBezTo>
                  <a:cubicBezTo>
                    <a:pt x="49341" y="34136"/>
                    <a:pt x="52888" y="30843"/>
                    <a:pt x="55928" y="27106"/>
                  </a:cubicBezTo>
                  <a:cubicBezTo>
                    <a:pt x="60932" y="20962"/>
                    <a:pt x="65809" y="12633"/>
                    <a:pt x="63908" y="4431"/>
                  </a:cubicBezTo>
                  <a:cubicBezTo>
                    <a:pt x="63867" y="4209"/>
                    <a:pt x="63697" y="4108"/>
                    <a:pt x="63528" y="4108"/>
                  </a:cubicBezTo>
                  <a:cubicBezTo>
                    <a:pt x="63311" y="4108"/>
                    <a:pt x="63095" y="4273"/>
                    <a:pt x="63148" y="4558"/>
                  </a:cubicBezTo>
                  <a:cubicBezTo>
                    <a:pt x="64954" y="14122"/>
                    <a:pt x="58493" y="23591"/>
                    <a:pt x="52064" y="30051"/>
                  </a:cubicBezTo>
                  <a:cubicBezTo>
                    <a:pt x="48739" y="33408"/>
                    <a:pt x="44907" y="36227"/>
                    <a:pt x="40790" y="38507"/>
                  </a:cubicBezTo>
                  <a:cubicBezTo>
                    <a:pt x="37782" y="40153"/>
                    <a:pt x="34805" y="41579"/>
                    <a:pt x="32113" y="43605"/>
                  </a:cubicBezTo>
                  <a:cubicBezTo>
                    <a:pt x="32809" y="42719"/>
                    <a:pt x="33506" y="41769"/>
                    <a:pt x="34140" y="40787"/>
                  </a:cubicBezTo>
                  <a:cubicBezTo>
                    <a:pt x="34319" y="40518"/>
                    <a:pt x="34086" y="40249"/>
                    <a:pt x="33845" y="40249"/>
                  </a:cubicBezTo>
                  <a:cubicBezTo>
                    <a:pt x="33745" y="40249"/>
                    <a:pt x="33644" y="40295"/>
                    <a:pt x="33570" y="40407"/>
                  </a:cubicBezTo>
                  <a:cubicBezTo>
                    <a:pt x="32936" y="41262"/>
                    <a:pt x="32239" y="42085"/>
                    <a:pt x="31511" y="42877"/>
                  </a:cubicBezTo>
                  <a:cubicBezTo>
                    <a:pt x="32081" y="41674"/>
                    <a:pt x="32588" y="40407"/>
                    <a:pt x="33158" y="39140"/>
                  </a:cubicBezTo>
                  <a:cubicBezTo>
                    <a:pt x="36325" y="31793"/>
                    <a:pt x="40980" y="27328"/>
                    <a:pt x="47631" y="23052"/>
                  </a:cubicBezTo>
                  <a:cubicBezTo>
                    <a:pt x="55706" y="17859"/>
                    <a:pt x="61027" y="10321"/>
                    <a:pt x="64257" y="1422"/>
                  </a:cubicBezTo>
                  <a:close/>
                  <a:moveTo>
                    <a:pt x="12826" y="13520"/>
                  </a:moveTo>
                  <a:lnTo>
                    <a:pt x="12826" y="13520"/>
                  </a:lnTo>
                  <a:cubicBezTo>
                    <a:pt x="16215" y="21374"/>
                    <a:pt x="18748" y="29671"/>
                    <a:pt x="16247" y="38285"/>
                  </a:cubicBezTo>
                  <a:cubicBezTo>
                    <a:pt x="15170" y="41959"/>
                    <a:pt x="13048" y="45189"/>
                    <a:pt x="12161" y="48926"/>
                  </a:cubicBezTo>
                  <a:cubicBezTo>
                    <a:pt x="11053" y="53613"/>
                    <a:pt x="9913" y="57698"/>
                    <a:pt x="7538" y="61847"/>
                  </a:cubicBezTo>
                  <a:cubicBezTo>
                    <a:pt x="7474" y="61023"/>
                    <a:pt x="7348" y="60168"/>
                    <a:pt x="7189" y="59281"/>
                  </a:cubicBezTo>
                  <a:cubicBezTo>
                    <a:pt x="7189" y="59218"/>
                    <a:pt x="7126" y="59186"/>
                    <a:pt x="7063" y="59155"/>
                  </a:cubicBezTo>
                  <a:cubicBezTo>
                    <a:pt x="6936" y="57223"/>
                    <a:pt x="6777" y="55260"/>
                    <a:pt x="6936" y="53296"/>
                  </a:cubicBezTo>
                  <a:cubicBezTo>
                    <a:pt x="7316" y="48862"/>
                    <a:pt x="9818" y="45189"/>
                    <a:pt x="10958" y="41009"/>
                  </a:cubicBezTo>
                  <a:cubicBezTo>
                    <a:pt x="13016" y="33250"/>
                    <a:pt x="12858" y="24477"/>
                    <a:pt x="13365" y="16497"/>
                  </a:cubicBezTo>
                  <a:cubicBezTo>
                    <a:pt x="13381" y="16346"/>
                    <a:pt x="13257" y="16267"/>
                    <a:pt x="13131" y="16267"/>
                  </a:cubicBezTo>
                  <a:cubicBezTo>
                    <a:pt x="13018" y="16267"/>
                    <a:pt x="12905" y="16331"/>
                    <a:pt x="12890" y="16465"/>
                  </a:cubicBezTo>
                  <a:cubicBezTo>
                    <a:pt x="12035" y="25301"/>
                    <a:pt x="12668" y="35498"/>
                    <a:pt x="9469" y="43827"/>
                  </a:cubicBezTo>
                  <a:cubicBezTo>
                    <a:pt x="8266" y="46931"/>
                    <a:pt x="6746" y="49876"/>
                    <a:pt x="6492" y="53233"/>
                  </a:cubicBezTo>
                  <a:cubicBezTo>
                    <a:pt x="6176" y="56970"/>
                    <a:pt x="6999" y="60675"/>
                    <a:pt x="6714" y="64412"/>
                  </a:cubicBezTo>
                  <a:cubicBezTo>
                    <a:pt x="6714" y="64475"/>
                    <a:pt x="6746" y="64507"/>
                    <a:pt x="6746" y="64538"/>
                  </a:cubicBezTo>
                  <a:cubicBezTo>
                    <a:pt x="6714" y="64792"/>
                    <a:pt x="6682" y="65014"/>
                    <a:pt x="6619" y="65235"/>
                  </a:cubicBezTo>
                  <a:cubicBezTo>
                    <a:pt x="5447" y="60073"/>
                    <a:pt x="2914" y="53518"/>
                    <a:pt x="4434" y="48577"/>
                  </a:cubicBezTo>
                  <a:cubicBezTo>
                    <a:pt x="5036" y="46677"/>
                    <a:pt x="6714" y="45601"/>
                    <a:pt x="7284" y="43764"/>
                  </a:cubicBezTo>
                  <a:cubicBezTo>
                    <a:pt x="7854" y="41895"/>
                    <a:pt x="6968" y="39868"/>
                    <a:pt x="6809" y="38000"/>
                  </a:cubicBezTo>
                  <a:cubicBezTo>
                    <a:pt x="6112" y="29386"/>
                    <a:pt x="13650" y="21881"/>
                    <a:pt x="12826" y="13520"/>
                  </a:cubicBezTo>
                  <a:close/>
                  <a:moveTo>
                    <a:pt x="69007" y="78283"/>
                  </a:moveTo>
                  <a:cubicBezTo>
                    <a:pt x="68976" y="78283"/>
                    <a:pt x="68976" y="78314"/>
                    <a:pt x="68944" y="78314"/>
                  </a:cubicBezTo>
                  <a:cubicBezTo>
                    <a:pt x="68976" y="78314"/>
                    <a:pt x="68944" y="78283"/>
                    <a:pt x="68944" y="78283"/>
                  </a:cubicBezTo>
                  <a:close/>
                  <a:moveTo>
                    <a:pt x="39773" y="59266"/>
                  </a:moveTo>
                  <a:cubicBezTo>
                    <a:pt x="40711" y="59266"/>
                    <a:pt x="41651" y="59348"/>
                    <a:pt x="42595" y="59566"/>
                  </a:cubicBezTo>
                  <a:cubicBezTo>
                    <a:pt x="47187" y="60643"/>
                    <a:pt x="50798" y="63968"/>
                    <a:pt x="53996" y="67262"/>
                  </a:cubicBezTo>
                  <a:cubicBezTo>
                    <a:pt x="58208" y="71601"/>
                    <a:pt x="62230" y="76224"/>
                    <a:pt x="68057" y="78029"/>
                  </a:cubicBezTo>
                  <a:cubicBezTo>
                    <a:pt x="66239" y="78387"/>
                    <a:pt x="64424" y="78561"/>
                    <a:pt x="62626" y="78561"/>
                  </a:cubicBezTo>
                  <a:cubicBezTo>
                    <a:pt x="57411" y="78561"/>
                    <a:pt x="52333" y="77096"/>
                    <a:pt x="47694" y="74388"/>
                  </a:cubicBezTo>
                  <a:cubicBezTo>
                    <a:pt x="42057" y="71094"/>
                    <a:pt x="38605" y="66059"/>
                    <a:pt x="33855" y="61847"/>
                  </a:cubicBezTo>
                  <a:cubicBezTo>
                    <a:pt x="32968" y="61087"/>
                    <a:pt x="32081" y="60485"/>
                    <a:pt x="31131" y="60010"/>
                  </a:cubicBezTo>
                  <a:lnTo>
                    <a:pt x="31131" y="60010"/>
                  </a:lnTo>
                  <a:cubicBezTo>
                    <a:pt x="31176" y="60010"/>
                    <a:pt x="31220" y="60010"/>
                    <a:pt x="31265" y="60010"/>
                  </a:cubicBezTo>
                  <a:cubicBezTo>
                    <a:pt x="34130" y="60010"/>
                    <a:pt x="36945" y="59266"/>
                    <a:pt x="39773" y="59266"/>
                  </a:cubicBezTo>
                  <a:close/>
                  <a:moveTo>
                    <a:pt x="27426" y="60200"/>
                  </a:moveTo>
                  <a:cubicBezTo>
                    <a:pt x="28407" y="60358"/>
                    <a:pt x="29389" y="60612"/>
                    <a:pt x="30403" y="60992"/>
                  </a:cubicBezTo>
                  <a:cubicBezTo>
                    <a:pt x="35343" y="62955"/>
                    <a:pt x="38637" y="68624"/>
                    <a:pt x="42722" y="71917"/>
                  </a:cubicBezTo>
                  <a:cubicBezTo>
                    <a:pt x="48471" y="76502"/>
                    <a:pt x="55325" y="79302"/>
                    <a:pt x="62481" y="79302"/>
                  </a:cubicBezTo>
                  <a:cubicBezTo>
                    <a:pt x="64470" y="79302"/>
                    <a:pt x="66482" y="79086"/>
                    <a:pt x="68501" y="78631"/>
                  </a:cubicBezTo>
                  <a:lnTo>
                    <a:pt x="68501" y="78631"/>
                  </a:lnTo>
                  <a:cubicBezTo>
                    <a:pt x="63699" y="81848"/>
                    <a:pt x="57984" y="83738"/>
                    <a:pt x="52360" y="83738"/>
                  </a:cubicBezTo>
                  <a:cubicBezTo>
                    <a:pt x="46856" y="83738"/>
                    <a:pt x="41439" y="81927"/>
                    <a:pt x="37053" y="77776"/>
                  </a:cubicBezTo>
                  <a:cubicBezTo>
                    <a:pt x="33063" y="74007"/>
                    <a:pt x="31701" y="69162"/>
                    <a:pt x="29611" y="64285"/>
                  </a:cubicBezTo>
                  <a:cubicBezTo>
                    <a:pt x="29009" y="62923"/>
                    <a:pt x="28407" y="61308"/>
                    <a:pt x="27426" y="60200"/>
                  </a:cubicBezTo>
                  <a:close/>
                  <a:moveTo>
                    <a:pt x="64434" y="1"/>
                  </a:moveTo>
                  <a:cubicBezTo>
                    <a:pt x="64199" y="1"/>
                    <a:pt x="63959" y="192"/>
                    <a:pt x="63940" y="441"/>
                  </a:cubicBezTo>
                  <a:cubicBezTo>
                    <a:pt x="63845" y="472"/>
                    <a:pt x="63750" y="567"/>
                    <a:pt x="63718" y="694"/>
                  </a:cubicBezTo>
                  <a:cubicBezTo>
                    <a:pt x="62103" y="6204"/>
                    <a:pt x="59095" y="11366"/>
                    <a:pt x="55168" y="15547"/>
                  </a:cubicBezTo>
                  <a:cubicBezTo>
                    <a:pt x="51494" y="19410"/>
                    <a:pt x="46997" y="21849"/>
                    <a:pt x="42690" y="24921"/>
                  </a:cubicBezTo>
                  <a:cubicBezTo>
                    <a:pt x="39143" y="27423"/>
                    <a:pt x="36356" y="30653"/>
                    <a:pt x="34235" y="34453"/>
                  </a:cubicBezTo>
                  <a:cubicBezTo>
                    <a:pt x="32239" y="38032"/>
                    <a:pt x="31258" y="42307"/>
                    <a:pt x="28851" y="45601"/>
                  </a:cubicBezTo>
                  <a:cubicBezTo>
                    <a:pt x="24924" y="49211"/>
                    <a:pt x="20490" y="52219"/>
                    <a:pt x="16785" y="56083"/>
                  </a:cubicBezTo>
                  <a:cubicBezTo>
                    <a:pt x="12636" y="60422"/>
                    <a:pt x="10261" y="65615"/>
                    <a:pt x="8171" y="71126"/>
                  </a:cubicBezTo>
                  <a:cubicBezTo>
                    <a:pt x="6461" y="75718"/>
                    <a:pt x="4656" y="80500"/>
                    <a:pt x="4276" y="85440"/>
                  </a:cubicBezTo>
                  <a:cubicBezTo>
                    <a:pt x="3231" y="84965"/>
                    <a:pt x="2059" y="81386"/>
                    <a:pt x="1995" y="81006"/>
                  </a:cubicBezTo>
                  <a:cubicBezTo>
                    <a:pt x="1489" y="78726"/>
                    <a:pt x="2090" y="77016"/>
                    <a:pt x="3167" y="75021"/>
                  </a:cubicBezTo>
                  <a:cubicBezTo>
                    <a:pt x="4117" y="73311"/>
                    <a:pt x="5352" y="71727"/>
                    <a:pt x="6207" y="69954"/>
                  </a:cubicBezTo>
                  <a:cubicBezTo>
                    <a:pt x="7316" y="67705"/>
                    <a:pt x="7664" y="65489"/>
                    <a:pt x="7633" y="63177"/>
                  </a:cubicBezTo>
                  <a:cubicBezTo>
                    <a:pt x="7696" y="63145"/>
                    <a:pt x="7791" y="63113"/>
                    <a:pt x="7854" y="63018"/>
                  </a:cubicBezTo>
                  <a:cubicBezTo>
                    <a:pt x="10229" y="59313"/>
                    <a:pt x="11686" y="55481"/>
                    <a:pt x="12636" y="51174"/>
                  </a:cubicBezTo>
                  <a:cubicBezTo>
                    <a:pt x="13808" y="46044"/>
                    <a:pt x="16627" y="41515"/>
                    <a:pt x="17640" y="36353"/>
                  </a:cubicBezTo>
                  <a:cubicBezTo>
                    <a:pt x="19477" y="27106"/>
                    <a:pt x="16183" y="17447"/>
                    <a:pt x="11718" y="9403"/>
                  </a:cubicBezTo>
                  <a:cubicBezTo>
                    <a:pt x="11686" y="9340"/>
                    <a:pt x="11655" y="9276"/>
                    <a:pt x="11623" y="9213"/>
                  </a:cubicBezTo>
                  <a:cubicBezTo>
                    <a:pt x="11548" y="9053"/>
                    <a:pt x="11420" y="8987"/>
                    <a:pt x="11291" y="8987"/>
                  </a:cubicBezTo>
                  <a:cubicBezTo>
                    <a:pt x="11036" y="8987"/>
                    <a:pt x="10779" y="9246"/>
                    <a:pt x="10926" y="9561"/>
                  </a:cubicBezTo>
                  <a:cubicBezTo>
                    <a:pt x="13998" y="16022"/>
                    <a:pt x="10483" y="22292"/>
                    <a:pt x="8076" y="28278"/>
                  </a:cubicBezTo>
                  <a:cubicBezTo>
                    <a:pt x="6302" y="32680"/>
                    <a:pt x="6081" y="36005"/>
                    <a:pt x="6461" y="40565"/>
                  </a:cubicBezTo>
                  <a:cubicBezTo>
                    <a:pt x="6841" y="44904"/>
                    <a:pt x="3262" y="47564"/>
                    <a:pt x="3421" y="52093"/>
                  </a:cubicBezTo>
                  <a:cubicBezTo>
                    <a:pt x="3611" y="56811"/>
                    <a:pt x="5131" y="61783"/>
                    <a:pt x="6366" y="66344"/>
                  </a:cubicBezTo>
                  <a:cubicBezTo>
                    <a:pt x="5859" y="68180"/>
                    <a:pt x="4941" y="69954"/>
                    <a:pt x="3516" y="71981"/>
                  </a:cubicBezTo>
                  <a:cubicBezTo>
                    <a:pt x="2090" y="74007"/>
                    <a:pt x="634" y="76098"/>
                    <a:pt x="285" y="78663"/>
                  </a:cubicBezTo>
                  <a:cubicBezTo>
                    <a:pt x="0" y="80880"/>
                    <a:pt x="1330" y="86073"/>
                    <a:pt x="4212" y="86358"/>
                  </a:cubicBezTo>
                  <a:cubicBezTo>
                    <a:pt x="4181" y="87150"/>
                    <a:pt x="4212" y="87942"/>
                    <a:pt x="4244" y="88734"/>
                  </a:cubicBezTo>
                  <a:cubicBezTo>
                    <a:pt x="4656" y="94941"/>
                    <a:pt x="7886" y="100926"/>
                    <a:pt x="11433" y="105866"/>
                  </a:cubicBezTo>
                  <a:cubicBezTo>
                    <a:pt x="11519" y="105978"/>
                    <a:pt x="11628" y="106025"/>
                    <a:pt x="11738" y="106025"/>
                  </a:cubicBezTo>
                  <a:cubicBezTo>
                    <a:pt x="12031" y="106025"/>
                    <a:pt x="12323" y="105691"/>
                    <a:pt x="12161" y="105391"/>
                  </a:cubicBezTo>
                  <a:cubicBezTo>
                    <a:pt x="9089" y="99058"/>
                    <a:pt x="5257" y="93262"/>
                    <a:pt x="5701" y="85883"/>
                  </a:cubicBezTo>
                  <a:cubicBezTo>
                    <a:pt x="6081" y="79835"/>
                    <a:pt x="8678" y="73564"/>
                    <a:pt x="10958" y="67959"/>
                  </a:cubicBezTo>
                  <a:cubicBezTo>
                    <a:pt x="11211" y="67325"/>
                    <a:pt x="11496" y="66724"/>
                    <a:pt x="11781" y="66122"/>
                  </a:cubicBezTo>
                  <a:cubicBezTo>
                    <a:pt x="15946" y="63074"/>
                    <a:pt x="20600" y="60083"/>
                    <a:pt x="25634" y="60083"/>
                  </a:cubicBezTo>
                  <a:cubicBezTo>
                    <a:pt x="25882" y="60083"/>
                    <a:pt x="26131" y="60090"/>
                    <a:pt x="26381" y="60105"/>
                  </a:cubicBezTo>
                  <a:cubicBezTo>
                    <a:pt x="28819" y="62068"/>
                    <a:pt x="29896" y="67040"/>
                    <a:pt x="30814" y="69289"/>
                  </a:cubicBezTo>
                  <a:cubicBezTo>
                    <a:pt x="31606" y="71316"/>
                    <a:pt x="32493" y="73311"/>
                    <a:pt x="33760" y="75116"/>
                  </a:cubicBezTo>
                  <a:cubicBezTo>
                    <a:pt x="36325" y="78821"/>
                    <a:pt x="40157" y="81576"/>
                    <a:pt x="44369" y="83191"/>
                  </a:cubicBezTo>
                  <a:cubicBezTo>
                    <a:pt x="47102" y="84227"/>
                    <a:pt x="49899" y="84702"/>
                    <a:pt x="52678" y="84702"/>
                  </a:cubicBezTo>
                  <a:cubicBezTo>
                    <a:pt x="59074" y="84702"/>
                    <a:pt x="65371" y="82184"/>
                    <a:pt x="70559" y="78188"/>
                  </a:cubicBezTo>
                  <a:cubicBezTo>
                    <a:pt x="70889" y="77934"/>
                    <a:pt x="70608" y="77497"/>
                    <a:pt x="70272" y="77497"/>
                  </a:cubicBezTo>
                  <a:cubicBezTo>
                    <a:pt x="70189" y="77497"/>
                    <a:pt x="70102" y="77523"/>
                    <a:pt x="70021" y="77586"/>
                  </a:cubicBezTo>
                  <a:cubicBezTo>
                    <a:pt x="70021" y="77586"/>
                    <a:pt x="70021" y="77554"/>
                    <a:pt x="69989" y="77554"/>
                  </a:cubicBezTo>
                  <a:cubicBezTo>
                    <a:pt x="61280" y="75623"/>
                    <a:pt x="56878" y="67705"/>
                    <a:pt x="50259" y="62512"/>
                  </a:cubicBezTo>
                  <a:cubicBezTo>
                    <a:pt x="48042" y="60770"/>
                    <a:pt x="45540" y="59250"/>
                    <a:pt x="42722" y="58648"/>
                  </a:cubicBezTo>
                  <a:cubicBezTo>
                    <a:pt x="41766" y="58437"/>
                    <a:pt x="40809" y="58354"/>
                    <a:pt x="39850" y="58354"/>
                  </a:cubicBezTo>
                  <a:cubicBezTo>
                    <a:pt x="36647" y="58354"/>
                    <a:pt x="33430" y="59272"/>
                    <a:pt x="30213" y="59345"/>
                  </a:cubicBezTo>
                  <a:cubicBezTo>
                    <a:pt x="30118" y="59345"/>
                    <a:pt x="30023" y="59408"/>
                    <a:pt x="29959" y="59471"/>
                  </a:cubicBezTo>
                  <a:cubicBezTo>
                    <a:pt x="28497" y="58912"/>
                    <a:pt x="26983" y="58658"/>
                    <a:pt x="25457" y="58658"/>
                  </a:cubicBezTo>
                  <a:cubicBezTo>
                    <a:pt x="21198" y="58658"/>
                    <a:pt x="16854" y="60632"/>
                    <a:pt x="13333" y="63430"/>
                  </a:cubicBezTo>
                  <a:cubicBezTo>
                    <a:pt x="17703" y="56526"/>
                    <a:pt x="24481" y="52029"/>
                    <a:pt x="29991" y="46076"/>
                  </a:cubicBezTo>
                  <a:cubicBezTo>
                    <a:pt x="35660" y="42782"/>
                    <a:pt x="43007" y="45189"/>
                    <a:pt x="49246" y="43225"/>
                  </a:cubicBezTo>
                  <a:cubicBezTo>
                    <a:pt x="54724" y="41484"/>
                    <a:pt x="59570" y="38032"/>
                    <a:pt x="63243" y="33661"/>
                  </a:cubicBezTo>
                  <a:cubicBezTo>
                    <a:pt x="66854" y="29418"/>
                    <a:pt x="69387" y="24667"/>
                    <a:pt x="69229" y="18999"/>
                  </a:cubicBezTo>
                  <a:cubicBezTo>
                    <a:pt x="69071" y="12570"/>
                    <a:pt x="67297" y="6173"/>
                    <a:pt x="64827" y="282"/>
                  </a:cubicBezTo>
                  <a:cubicBezTo>
                    <a:pt x="64739" y="82"/>
                    <a:pt x="64587" y="1"/>
                    <a:pt x="64434" y="1"/>
                  </a:cubicBezTo>
                  <a:close/>
                </a:path>
              </a:pathLst>
            </a:custGeom>
            <a:solidFill>
              <a:srgbClr val="E2C5C3">
                <a:alpha val="50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36"/>
          <p:cNvGrpSpPr/>
          <p:nvPr/>
        </p:nvGrpSpPr>
        <p:grpSpPr>
          <a:xfrm>
            <a:off x="4074683" y="-8"/>
            <a:ext cx="5202533" cy="1826099"/>
            <a:chOff x="4074683" y="-8"/>
            <a:chExt cx="5202533" cy="1826099"/>
          </a:xfrm>
        </p:grpSpPr>
        <p:sp>
          <p:nvSpPr>
            <p:cNvPr id="328" name="Google Shape;328;p36"/>
            <p:cNvSpPr/>
            <p:nvPr/>
          </p:nvSpPr>
          <p:spPr>
            <a:xfrm flipH="1" rot="-5400000">
              <a:off x="4493878" y="1125397"/>
              <a:ext cx="578319" cy="517624"/>
            </a:xfrm>
            <a:custGeom>
              <a:rect b="b" l="l" r="r" t="t"/>
              <a:pathLst>
                <a:path extrusionOk="0" h="17065" w="19066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 flipH="1" rot="-5400000">
              <a:off x="4564460" y="832333"/>
              <a:ext cx="1941" cy="1001"/>
            </a:xfrm>
            <a:custGeom>
              <a:rect b="b" l="l" r="r" t="t"/>
              <a:pathLst>
                <a:path extrusionOk="0" h="33" w="64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 flipH="1" rot="-5400000">
              <a:off x="4157257" y="108779"/>
              <a:ext cx="1345853" cy="1128278"/>
            </a:xfrm>
            <a:custGeom>
              <a:rect b="b" l="l" r="r" t="t"/>
              <a:pathLst>
                <a:path extrusionOk="0" h="37197" w="4437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 flipH="1" rot="-5400000">
              <a:off x="6728542" y="92737"/>
              <a:ext cx="1072679" cy="1610231"/>
            </a:xfrm>
            <a:custGeom>
              <a:rect b="b" l="l" r="r" t="t"/>
              <a:pathLst>
                <a:path extrusionOk="0" h="53086" w="35364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 flipH="1" rot="-5400000">
              <a:off x="5548266" y="109013"/>
              <a:ext cx="965089" cy="1281123"/>
            </a:xfrm>
            <a:custGeom>
              <a:rect b="b" l="l" r="r" t="t"/>
              <a:pathLst>
                <a:path extrusionOk="0" h="42236" w="31817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 flipH="1" rot="-5400000">
              <a:off x="7898582" y="1188608"/>
              <a:ext cx="673412" cy="601554"/>
            </a:xfrm>
            <a:custGeom>
              <a:rect b="b" l="l" r="r" t="t"/>
              <a:pathLst>
                <a:path extrusionOk="0" h="19832" w="22201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 flipH="1" rot="-5400000">
              <a:off x="8152169" y="799924"/>
              <a:ext cx="971" cy="1456"/>
            </a:xfrm>
            <a:custGeom>
              <a:rect b="b" l="l" r="r" t="t"/>
              <a:pathLst>
                <a:path extrusionOk="0" h="48" w="32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 flipH="1" rot="-5400000">
              <a:off x="7691400" y="142705"/>
              <a:ext cx="1533156" cy="1324590"/>
            </a:xfrm>
            <a:custGeom>
              <a:rect b="b" l="l" r="r" t="t"/>
              <a:pathLst>
                <a:path extrusionOk="0" h="43669" w="50545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 flipH="1" rot="-5400000">
              <a:off x="4702856" y="459717"/>
              <a:ext cx="1056663" cy="682876"/>
            </a:xfrm>
            <a:custGeom>
              <a:rect b="b" l="l" r="r" t="t"/>
              <a:pathLst>
                <a:path extrusionOk="0" h="22513" w="34836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 flipH="1" rot="-5400000">
              <a:off x="3793152" y="451652"/>
              <a:ext cx="1651210" cy="1088148"/>
            </a:xfrm>
            <a:custGeom>
              <a:rect b="b" l="l" r="r" t="t"/>
              <a:pathLst>
                <a:path extrusionOk="0" h="35874" w="54437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 flipH="1" rot="-5400000">
              <a:off x="6917619" y="445348"/>
              <a:ext cx="899177" cy="942127"/>
            </a:xfrm>
            <a:custGeom>
              <a:rect b="b" l="l" r="r" t="t"/>
              <a:pathLst>
                <a:path extrusionOk="0" h="31060" w="29644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 flipH="1" rot="-5400000">
              <a:off x="5826334" y="12235"/>
              <a:ext cx="1069827" cy="1687033"/>
            </a:xfrm>
            <a:custGeom>
              <a:rect b="b" l="l" r="r" t="t"/>
              <a:pathLst>
                <a:path extrusionOk="0" h="55618" w="3527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 flipH="1" rot="-5400000">
              <a:off x="6020521" y="769517"/>
              <a:ext cx="145778" cy="156182"/>
            </a:xfrm>
            <a:custGeom>
              <a:rect b="b" l="l" r="r" t="t"/>
              <a:pathLst>
                <a:path extrusionOk="0" h="5149" w="4806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 flipH="1" rot="-5400000">
              <a:off x="5766497" y="765662"/>
              <a:ext cx="310483" cy="447617"/>
            </a:xfrm>
            <a:custGeom>
              <a:rect b="b" l="l" r="r" t="t"/>
              <a:pathLst>
                <a:path extrusionOk="0" h="14757" w="10236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 flipH="1" rot="-5400000">
              <a:off x="5775597" y="790747"/>
              <a:ext cx="346518" cy="485047"/>
            </a:xfrm>
            <a:custGeom>
              <a:rect b="b" l="l" r="r" t="t"/>
              <a:pathLst>
                <a:path extrusionOk="0" h="15991" w="11424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 flipH="1" rot="-5400000">
              <a:off x="8085824" y="735874"/>
              <a:ext cx="138498" cy="456110"/>
            </a:xfrm>
            <a:custGeom>
              <a:rect b="b" l="l" r="r" t="t"/>
              <a:pathLst>
                <a:path extrusionOk="0" h="15037" w="4566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 flipH="1" rot="-5400000">
              <a:off x="8006284" y="325045"/>
              <a:ext cx="990811" cy="1551052"/>
            </a:xfrm>
            <a:custGeom>
              <a:rect b="b" l="l" r="r" t="t"/>
              <a:pathLst>
                <a:path extrusionOk="0" h="51135" w="32665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0">
  <p:cSld name="CUSTOM_1_1_1_1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7"/>
          <p:cNvGrpSpPr/>
          <p:nvPr/>
        </p:nvGrpSpPr>
        <p:grpSpPr>
          <a:xfrm>
            <a:off x="7517725" y="0"/>
            <a:ext cx="1826099" cy="5202533"/>
            <a:chOff x="7517725" y="0"/>
            <a:chExt cx="1826099" cy="5202533"/>
          </a:xfrm>
        </p:grpSpPr>
        <p:sp>
          <p:nvSpPr>
            <p:cNvPr id="347" name="Google Shape;347;p37"/>
            <p:cNvSpPr/>
            <p:nvPr/>
          </p:nvSpPr>
          <p:spPr>
            <a:xfrm flipH="1">
              <a:off x="7670447" y="449542"/>
              <a:ext cx="578319" cy="517624"/>
            </a:xfrm>
            <a:custGeom>
              <a:rect b="b" l="l" r="r" t="t"/>
              <a:pathLst>
                <a:path extrusionOk="0" h="17065" w="19066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 flipH="1">
              <a:off x="8510012" y="490247"/>
              <a:ext cx="1941" cy="1001"/>
            </a:xfrm>
            <a:custGeom>
              <a:rect b="b" l="l" r="r" t="t"/>
              <a:pathLst>
                <a:path extrusionOk="0" h="33" w="64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 flipH="1">
              <a:off x="7997971" y="191361"/>
              <a:ext cx="1345853" cy="1128278"/>
            </a:xfrm>
            <a:custGeom>
              <a:rect b="b" l="l" r="r" t="t"/>
              <a:pathLst>
                <a:path extrusionOk="0" h="37197" w="4437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 flipH="1">
              <a:off x="7909625" y="2385082"/>
              <a:ext cx="1072679" cy="1610231"/>
            </a:xfrm>
            <a:custGeom>
              <a:rect b="b" l="l" r="r" t="t"/>
              <a:pathLst>
                <a:path extrusionOk="0" h="53086" w="35364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 flipH="1">
              <a:off x="8111697" y="1315566"/>
              <a:ext cx="965089" cy="1281123"/>
            </a:xfrm>
            <a:custGeom>
              <a:rect b="b" l="l" r="r" t="t"/>
              <a:pathLst>
                <a:path extrusionOk="0" h="42236" w="31817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 flipH="1">
              <a:off x="7517725" y="3859827"/>
              <a:ext cx="673412" cy="601554"/>
            </a:xfrm>
            <a:custGeom>
              <a:rect b="b" l="l" r="r" t="t"/>
              <a:pathLst>
                <a:path extrusionOk="0" h="19832" w="22201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 flipH="1">
              <a:off x="8542679" y="4077243"/>
              <a:ext cx="971" cy="1456"/>
            </a:xfrm>
            <a:custGeom>
              <a:rect b="b" l="l" r="r" t="t"/>
              <a:pathLst>
                <a:path extrusionOk="0" h="48" w="32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 flipH="1">
              <a:off x="7772238" y="3721000"/>
              <a:ext cx="1533156" cy="1324590"/>
            </a:xfrm>
            <a:custGeom>
              <a:rect b="b" l="l" r="r" t="t"/>
              <a:pathLst>
                <a:path extrusionOk="0" h="43669" w="50545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 flipH="1">
              <a:off x="8014330" y="815066"/>
              <a:ext cx="1056663" cy="682876"/>
            </a:xfrm>
            <a:custGeom>
              <a:rect b="b" l="l" r="r" t="t"/>
              <a:pathLst>
                <a:path extrusionOk="0" h="22513" w="34836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7522485" y="0"/>
              <a:ext cx="1651210" cy="1088148"/>
            </a:xfrm>
            <a:custGeom>
              <a:rect b="b" l="l" r="r" t="t"/>
              <a:pathLst>
                <a:path extrusionOk="0" h="35874" w="54437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7977816" y="2821461"/>
              <a:ext cx="899177" cy="942127"/>
            </a:xfrm>
            <a:custGeom>
              <a:rect b="b" l="l" r="r" t="t"/>
              <a:pathLst>
                <a:path extrusionOk="0" h="31060" w="29644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7953150" y="1443049"/>
              <a:ext cx="1069827" cy="1687033"/>
            </a:xfrm>
            <a:custGeom>
              <a:rect b="b" l="l" r="r" t="t"/>
              <a:pathLst>
                <a:path extrusionOk="0" h="55618" w="3527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8423319" y="1940636"/>
              <a:ext cx="145778" cy="156182"/>
            </a:xfrm>
            <a:custGeom>
              <a:rect b="b" l="l" r="r" t="t"/>
              <a:pathLst>
                <a:path extrusionOk="0" h="5149" w="4806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8199104" y="1623248"/>
              <a:ext cx="310483" cy="447617"/>
            </a:xfrm>
            <a:custGeom>
              <a:rect b="b" l="l" r="r" t="t"/>
              <a:pathLst>
                <a:path extrusionOk="0" h="14757" w="10236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8137287" y="1631649"/>
              <a:ext cx="346518" cy="485047"/>
            </a:xfrm>
            <a:custGeom>
              <a:rect b="b" l="l" r="r" t="t"/>
              <a:pathLst>
                <a:path extrusionOk="0" h="15991" w="11424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8310638" y="3852335"/>
              <a:ext cx="138498" cy="456110"/>
            </a:xfrm>
            <a:custGeom>
              <a:rect b="b" l="l" r="r" t="t"/>
              <a:pathLst>
                <a:path extrusionOk="0" h="15037" w="4566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7747839" y="3651481"/>
              <a:ext cx="990811" cy="1551052"/>
            </a:xfrm>
            <a:custGeom>
              <a:rect b="b" l="l" r="r" t="t"/>
              <a:pathLst>
                <a:path extrusionOk="0" h="51135" w="32665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1">
  <p:cSld name="CUSTOM_1_1_1_1_1_1_1_2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8"/>
          <p:cNvGrpSpPr/>
          <p:nvPr/>
        </p:nvGrpSpPr>
        <p:grpSpPr>
          <a:xfrm>
            <a:off x="-17549" y="2069"/>
            <a:ext cx="5914086" cy="2442024"/>
            <a:chOff x="-17549" y="2069"/>
            <a:chExt cx="5914086" cy="2442024"/>
          </a:xfrm>
        </p:grpSpPr>
        <p:sp>
          <p:nvSpPr>
            <p:cNvPr id="366" name="Google Shape;366;p38"/>
            <p:cNvSpPr/>
            <p:nvPr/>
          </p:nvSpPr>
          <p:spPr>
            <a:xfrm>
              <a:off x="-17549" y="114656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B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1674681" y="2069"/>
              <a:ext cx="236813" cy="777998"/>
            </a:xfrm>
            <a:custGeom>
              <a:rect b="b" l="l" r="r" t="t"/>
              <a:pathLst>
                <a:path extrusionOk="0" h="24068" w="7326">
                  <a:moveTo>
                    <a:pt x="0" y="0"/>
                  </a:moveTo>
                  <a:cubicBezTo>
                    <a:pt x="95" y="190"/>
                    <a:pt x="159" y="380"/>
                    <a:pt x="254" y="570"/>
                  </a:cubicBezTo>
                  <a:cubicBezTo>
                    <a:pt x="1299" y="3262"/>
                    <a:pt x="855" y="6144"/>
                    <a:pt x="1425" y="8931"/>
                  </a:cubicBezTo>
                  <a:cubicBezTo>
                    <a:pt x="2407" y="14029"/>
                    <a:pt x="5036" y="19160"/>
                    <a:pt x="6999" y="23973"/>
                  </a:cubicBezTo>
                  <a:cubicBezTo>
                    <a:pt x="7032" y="24040"/>
                    <a:pt x="7085" y="24067"/>
                    <a:pt x="7136" y="24067"/>
                  </a:cubicBezTo>
                  <a:cubicBezTo>
                    <a:pt x="7232" y="24067"/>
                    <a:pt x="7325" y="23970"/>
                    <a:pt x="7284" y="23847"/>
                  </a:cubicBezTo>
                  <a:cubicBezTo>
                    <a:pt x="5289" y="18431"/>
                    <a:pt x="1964" y="12636"/>
                    <a:pt x="1489" y="6840"/>
                  </a:cubicBezTo>
                  <a:cubicBezTo>
                    <a:pt x="1299" y="4687"/>
                    <a:pt x="1330" y="2502"/>
                    <a:pt x="539" y="443"/>
                  </a:cubicBezTo>
                  <a:cubicBezTo>
                    <a:pt x="475" y="317"/>
                    <a:pt x="380" y="158"/>
                    <a:pt x="3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1174825" y="524585"/>
              <a:ext cx="117275" cy="269429"/>
            </a:xfrm>
            <a:custGeom>
              <a:rect b="b" l="l" r="r" t="t"/>
              <a:pathLst>
                <a:path extrusionOk="0" h="8335" w="3628">
                  <a:moveTo>
                    <a:pt x="3453" y="1"/>
                  </a:moveTo>
                  <a:cubicBezTo>
                    <a:pt x="3405" y="1"/>
                    <a:pt x="3357" y="25"/>
                    <a:pt x="3334" y="82"/>
                  </a:cubicBezTo>
                  <a:cubicBezTo>
                    <a:pt x="2416" y="2869"/>
                    <a:pt x="1276" y="5498"/>
                    <a:pt x="41" y="8158"/>
                  </a:cubicBezTo>
                  <a:cubicBezTo>
                    <a:pt x="0" y="8259"/>
                    <a:pt x="76" y="8334"/>
                    <a:pt x="152" y="8334"/>
                  </a:cubicBezTo>
                  <a:cubicBezTo>
                    <a:pt x="196" y="8334"/>
                    <a:pt x="239" y="8310"/>
                    <a:pt x="262" y="8253"/>
                  </a:cubicBezTo>
                  <a:cubicBezTo>
                    <a:pt x="1719" y="5719"/>
                    <a:pt x="2796" y="2996"/>
                    <a:pt x="3587" y="177"/>
                  </a:cubicBezTo>
                  <a:cubicBezTo>
                    <a:pt x="3628" y="76"/>
                    <a:pt x="3539" y="1"/>
                    <a:pt x="345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1032785" y="586942"/>
              <a:ext cx="193950" cy="727830"/>
            </a:xfrm>
            <a:custGeom>
              <a:rect b="b" l="l" r="r" t="t"/>
              <a:pathLst>
                <a:path extrusionOk="0" h="22516" w="6000">
                  <a:moveTo>
                    <a:pt x="5843" y="1"/>
                  </a:moveTo>
                  <a:cubicBezTo>
                    <a:pt x="5813" y="1"/>
                    <a:pt x="5783" y="16"/>
                    <a:pt x="5765" y="53"/>
                  </a:cubicBezTo>
                  <a:cubicBezTo>
                    <a:pt x="1299" y="6704"/>
                    <a:pt x="96" y="14526"/>
                    <a:pt x="1" y="22380"/>
                  </a:cubicBezTo>
                  <a:cubicBezTo>
                    <a:pt x="1" y="22467"/>
                    <a:pt x="68" y="22516"/>
                    <a:pt x="128" y="22516"/>
                  </a:cubicBezTo>
                  <a:cubicBezTo>
                    <a:pt x="178" y="22516"/>
                    <a:pt x="223" y="22483"/>
                    <a:pt x="223" y="22412"/>
                  </a:cubicBezTo>
                  <a:cubicBezTo>
                    <a:pt x="413" y="14653"/>
                    <a:pt x="1743" y="6894"/>
                    <a:pt x="5955" y="180"/>
                  </a:cubicBezTo>
                  <a:cubicBezTo>
                    <a:pt x="5999" y="90"/>
                    <a:pt x="5918" y="1"/>
                    <a:pt x="584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846491" y="538970"/>
              <a:ext cx="324155" cy="795841"/>
            </a:xfrm>
            <a:custGeom>
              <a:rect b="b" l="l" r="r" t="t"/>
              <a:pathLst>
                <a:path extrusionOk="0" h="24620" w="10028">
                  <a:moveTo>
                    <a:pt x="9901" y="0"/>
                  </a:moveTo>
                  <a:cubicBezTo>
                    <a:pt x="9885" y="0"/>
                    <a:pt x="9867" y="5"/>
                    <a:pt x="9849" y="17"/>
                  </a:cubicBezTo>
                  <a:cubicBezTo>
                    <a:pt x="2914" y="5939"/>
                    <a:pt x="0" y="15947"/>
                    <a:pt x="3135" y="24592"/>
                  </a:cubicBezTo>
                  <a:cubicBezTo>
                    <a:pt x="3145" y="24612"/>
                    <a:pt x="3161" y="24619"/>
                    <a:pt x="3177" y="24619"/>
                  </a:cubicBezTo>
                  <a:cubicBezTo>
                    <a:pt x="3214" y="24619"/>
                    <a:pt x="3252" y="24582"/>
                    <a:pt x="3230" y="24561"/>
                  </a:cubicBezTo>
                  <a:cubicBezTo>
                    <a:pt x="665" y="15725"/>
                    <a:pt x="3072" y="6351"/>
                    <a:pt x="9976" y="176"/>
                  </a:cubicBezTo>
                  <a:cubicBezTo>
                    <a:pt x="10027" y="98"/>
                    <a:pt x="9974" y="0"/>
                    <a:pt x="990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1528277" y="2069"/>
              <a:ext cx="429987" cy="822801"/>
            </a:xfrm>
            <a:custGeom>
              <a:rect b="b" l="l" r="r" t="t"/>
              <a:pathLst>
                <a:path extrusionOk="0" h="25454" w="13302">
                  <a:moveTo>
                    <a:pt x="539" y="0"/>
                  </a:moveTo>
                  <a:cubicBezTo>
                    <a:pt x="1236" y="1045"/>
                    <a:pt x="1964" y="2027"/>
                    <a:pt x="2724" y="3040"/>
                  </a:cubicBezTo>
                  <a:cubicBezTo>
                    <a:pt x="3041" y="6650"/>
                    <a:pt x="32" y="9501"/>
                    <a:pt x="32" y="13111"/>
                  </a:cubicBezTo>
                  <a:cubicBezTo>
                    <a:pt x="1" y="17355"/>
                    <a:pt x="2756" y="20838"/>
                    <a:pt x="3136" y="24955"/>
                  </a:cubicBezTo>
                  <a:cubicBezTo>
                    <a:pt x="3104" y="24987"/>
                    <a:pt x="3073" y="25018"/>
                    <a:pt x="3041" y="25018"/>
                  </a:cubicBezTo>
                  <a:cubicBezTo>
                    <a:pt x="2841" y="25161"/>
                    <a:pt x="2950" y="25407"/>
                    <a:pt x="3113" y="25407"/>
                  </a:cubicBezTo>
                  <a:cubicBezTo>
                    <a:pt x="3131" y="25407"/>
                    <a:pt x="3149" y="25405"/>
                    <a:pt x="3168" y="25398"/>
                  </a:cubicBezTo>
                  <a:cubicBezTo>
                    <a:pt x="3193" y="25436"/>
                    <a:pt x="3232" y="25454"/>
                    <a:pt x="3271" y="25454"/>
                  </a:cubicBezTo>
                  <a:cubicBezTo>
                    <a:pt x="3331" y="25454"/>
                    <a:pt x="3389" y="25412"/>
                    <a:pt x="3389" y="25335"/>
                  </a:cubicBezTo>
                  <a:lnTo>
                    <a:pt x="3389" y="25303"/>
                  </a:lnTo>
                  <a:cubicBezTo>
                    <a:pt x="7411" y="23023"/>
                    <a:pt x="13302" y="20141"/>
                    <a:pt x="12700" y="14694"/>
                  </a:cubicBezTo>
                  <a:cubicBezTo>
                    <a:pt x="12098" y="9564"/>
                    <a:pt x="7760" y="4940"/>
                    <a:pt x="3199" y="2914"/>
                  </a:cubicBezTo>
                  <a:cubicBezTo>
                    <a:pt x="3168" y="2819"/>
                    <a:pt x="3104" y="2755"/>
                    <a:pt x="3041" y="2724"/>
                  </a:cubicBezTo>
                  <a:cubicBezTo>
                    <a:pt x="2439" y="1805"/>
                    <a:pt x="1774" y="918"/>
                    <a:pt x="1141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119643" y="2069"/>
              <a:ext cx="1914351" cy="2031012"/>
            </a:xfrm>
            <a:custGeom>
              <a:rect b="b" l="l" r="r" t="t"/>
              <a:pathLst>
                <a:path extrusionOk="0" h="62831" w="59222">
                  <a:moveTo>
                    <a:pt x="35058" y="0"/>
                  </a:moveTo>
                  <a:cubicBezTo>
                    <a:pt x="34076" y="3610"/>
                    <a:pt x="32873" y="7189"/>
                    <a:pt x="31701" y="10704"/>
                  </a:cubicBezTo>
                  <a:cubicBezTo>
                    <a:pt x="30846" y="13364"/>
                    <a:pt x="29674" y="15549"/>
                    <a:pt x="27964" y="17703"/>
                  </a:cubicBezTo>
                  <a:cubicBezTo>
                    <a:pt x="26887" y="19096"/>
                    <a:pt x="25905" y="20363"/>
                    <a:pt x="25462" y="22073"/>
                  </a:cubicBezTo>
                  <a:cubicBezTo>
                    <a:pt x="25430" y="22137"/>
                    <a:pt x="25462" y="22200"/>
                    <a:pt x="25494" y="22232"/>
                  </a:cubicBezTo>
                  <a:cubicBezTo>
                    <a:pt x="25240" y="22358"/>
                    <a:pt x="24987" y="22485"/>
                    <a:pt x="24765" y="22612"/>
                  </a:cubicBezTo>
                  <a:cubicBezTo>
                    <a:pt x="24670" y="22643"/>
                    <a:pt x="24544" y="22707"/>
                    <a:pt x="24417" y="22770"/>
                  </a:cubicBezTo>
                  <a:cubicBezTo>
                    <a:pt x="24417" y="22738"/>
                    <a:pt x="24417" y="22738"/>
                    <a:pt x="24385" y="22707"/>
                  </a:cubicBezTo>
                  <a:cubicBezTo>
                    <a:pt x="21472" y="19793"/>
                    <a:pt x="18115" y="16721"/>
                    <a:pt x="13839" y="16151"/>
                  </a:cubicBezTo>
                  <a:cubicBezTo>
                    <a:pt x="13480" y="16107"/>
                    <a:pt x="13125" y="16086"/>
                    <a:pt x="12773" y="16086"/>
                  </a:cubicBezTo>
                  <a:cubicBezTo>
                    <a:pt x="11355" y="16086"/>
                    <a:pt x="9990" y="16435"/>
                    <a:pt x="8646" y="17070"/>
                  </a:cubicBezTo>
                  <a:cubicBezTo>
                    <a:pt x="5795" y="18495"/>
                    <a:pt x="3420" y="20046"/>
                    <a:pt x="158" y="20490"/>
                  </a:cubicBezTo>
                  <a:cubicBezTo>
                    <a:pt x="32" y="20490"/>
                    <a:pt x="0" y="20616"/>
                    <a:pt x="32" y="20711"/>
                  </a:cubicBezTo>
                  <a:cubicBezTo>
                    <a:pt x="32" y="20743"/>
                    <a:pt x="0" y="20806"/>
                    <a:pt x="32" y="20838"/>
                  </a:cubicBezTo>
                  <a:cubicBezTo>
                    <a:pt x="570" y="23847"/>
                    <a:pt x="2534" y="26285"/>
                    <a:pt x="4655" y="28375"/>
                  </a:cubicBezTo>
                  <a:cubicBezTo>
                    <a:pt x="6492" y="30180"/>
                    <a:pt x="9216" y="31067"/>
                    <a:pt x="11749" y="31669"/>
                  </a:cubicBezTo>
                  <a:cubicBezTo>
                    <a:pt x="5954" y="33474"/>
                    <a:pt x="1140" y="36609"/>
                    <a:pt x="317" y="43830"/>
                  </a:cubicBezTo>
                  <a:cubicBezTo>
                    <a:pt x="32" y="46268"/>
                    <a:pt x="63" y="48802"/>
                    <a:pt x="697" y="51145"/>
                  </a:cubicBezTo>
                  <a:cubicBezTo>
                    <a:pt x="1013" y="52317"/>
                    <a:pt x="1425" y="53995"/>
                    <a:pt x="2819" y="54280"/>
                  </a:cubicBezTo>
                  <a:cubicBezTo>
                    <a:pt x="2918" y="54298"/>
                    <a:pt x="3016" y="54306"/>
                    <a:pt x="3112" y="54306"/>
                  </a:cubicBezTo>
                  <a:cubicBezTo>
                    <a:pt x="3721" y="54306"/>
                    <a:pt x="4271" y="53993"/>
                    <a:pt x="4845" y="53774"/>
                  </a:cubicBezTo>
                  <a:cubicBezTo>
                    <a:pt x="5629" y="53454"/>
                    <a:pt x="6440" y="53002"/>
                    <a:pt x="7325" y="53002"/>
                  </a:cubicBezTo>
                  <a:cubicBezTo>
                    <a:pt x="7406" y="53002"/>
                    <a:pt x="7487" y="53006"/>
                    <a:pt x="7569" y="53014"/>
                  </a:cubicBezTo>
                  <a:cubicBezTo>
                    <a:pt x="8202" y="53077"/>
                    <a:pt x="8646" y="53584"/>
                    <a:pt x="9279" y="53647"/>
                  </a:cubicBezTo>
                  <a:cubicBezTo>
                    <a:pt x="9391" y="53659"/>
                    <a:pt x="9501" y="53664"/>
                    <a:pt x="9608" y="53664"/>
                  </a:cubicBezTo>
                  <a:cubicBezTo>
                    <a:pt x="10953" y="53664"/>
                    <a:pt x="11914" y="52776"/>
                    <a:pt x="12794" y="51779"/>
                  </a:cubicBezTo>
                  <a:cubicBezTo>
                    <a:pt x="12921" y="52982"/>
                    <a:pt x="13238" y="53995"/>
                    <a:pt x="13934" y="54629"/>
                  </a:cubicBezTo>
                  <a:cubicBezTo>
                    <a:pt x="13934" y="54661"/>
                    <a:pt x="13934" y="54692"/>
                    <a:pt x="13934" y="54724"/>
                  </a:cubicBezTo>
                  <a:cubicBezTo>
                    <a:pt x="15075" y="57384"/>
                    <a:pt x="17133" y="59189"/>
                    <a:pt x="19508" y="60709"/>
                  </a:cubicBezTo>
                  <a:cubicBezTo>
                    <a:pt x="20718" y="61483"/>
                    <a:pt x="22389" y="62830"/>
                    <a:pt x="23944" y="62830"/>
                  </a:cubicBezTo>
                  <a:cubicBezTo>
                    <a:pt x="24425" y="62830"/>
                    <a:pt x="24894" y="62702"/>
                    <a:pt x="25335" y="62388"/>
                  </a:cubicBezTo>
                  <a:cubicBezTo>
                    <a:pt x="25937" y="61944"/>
                    <a:pt x="26222" y="61121"/>
                    <a:pt x="26792" y="60709"/>
                  </a:cubicBezTo>
                  <a:cubicBezTo>
                    <a:pt x="27837" y="59918"/>
                    <a:pt x="29104" y="59949"/>
                    <a:pt x="30244" y="59506"/>
                  </a:cubicBezTo>
                  <a:cubicBezTo>
                    <a:pt x="31194" y="59157"/>
                    <a:pt x="31922" y="58556"/>
                    <a:pt x="32556" y="57764"/>
                  </a:cubicBezTo>
                  <a:cubicBezTo>
                    <a:pt x="34203" y="55706"/>
                    <a:pt x="35216" y="52665"/>
                    <a:pt x="35501" y="50037"/>
                  </a:cubicBezTo>
                  <a:cubicBezTo>
                    <a:pt x="37432" y="52670"/>
                    <a:pt x="40227" y="55059"/>
                    <a:pt x="43587" y="55059"/>
                  </a:cubicBezTo>
                  <a:cubicBezTo>
                    <a:pt x="43865" y="55059"/>
                    <a:pt x="44147" y="55043"/>
                    <a:pt x="44432" y="55009"/>
                  </a:cubicBezTo>
                  <a:cubicBezTo>
                    <a:pt x="46617" y="54756"/>
                    <a:pt x="49657" y="53520"/>
                    <a:pt x="51557" y="52412"/>
                  </a:cubicBezTo>
                  <a:cubicBezTo>
                    <a:pt x="52349" y="51905"/>
                    <a:pt x="52697" y="51557"/>
                    <a:pt x="52381" y="50575"/>
                  </a:cubicBezTo>
                  <a:cubicBezTo>
                    <a:pt x="51842" y="48738"/>
                    <a:pt x="49815" y="47250"/>
                    <a:pt x="48865" y="45540"/>
                  </a:cubicBezTo>
                  <a:cubicBezTo>
                    <a:pt x="47820" y="43671"/>
                    <a:pt x="47155" y="41676"/>
                    <a:pt x="45952" y="39903"/>
                  </a:cubicBezTo>
                  <a:cubicBezTo>
                    <a:pt x="46649" y="39808"/>
                    <a:pt x="47314" y="39618"/>
                    <a:pt x="48010" y="39333"/>
                  </a:cubicBezTo>
                  <a:cubicBezTo>
                    <a:pt x="49435" y="38763"/>
                    <a:pt x="50766" y="37876"/>
                    <a:pt x="52222" y="37369"/>
                  </a:cubicBezTo>
                  <a:cubicBezTo>
                    <a:pt x="53426" y="36926"/>
                    <a:pt x="54756" y="36768"/>
                    <a:pt x="55928" y="36261"/>
                  </a:cubicBezTo>
                  <a:cubicBezTo>
                    <a:pt x="58239" y="35247"/>
                    <a:pt x="59221" y="33094"/>
                    <a:pt x="58334" y="31226"/>
                  </a:cubicBezTo>
                  <a:cubicBezTo>
                    <a:pt x="58334" y="31162"/>
                    <a:pt x="58303" y="31067"/>
                    <a:pt x="58239" y="31067"/>
                  </a:cubicBezTo>
                  <a:cubicBezTo>
                    <a:pt x="57954" y="30529"/>
                    <a:pt x="57511" y="30054"/>
                    <a:pt x="56941" y="29610"/>
                  </a:cubicBezTo>
                  <a:cubicBezTo>
                    <a:pt x="54883" y="28090"/>
                    <a:pt x="52191" y="28407"/>
                    <a:pt x="49784" y="27964"/>
                  </a:cubicBezTo>
                  <a:cubicBezTo>
                    <a:pt x="47381" y="27507"/>
                    <a:pt x="45183" y="26438"/>
                    <a:pt x="42713" y="26438"/>
                  </a:cubicBezTo>
                  <a:cubicBezTo>
                    <a:pt x="42610" y="26438"/>
                    <a:pt x="42508" y="26440"/>
                    <a:pt x="42405" y="26444"/>
                  </a:cubicBezTo>
                  <a:lnTo>
                    <a:pt x="42342" y="26444"/>
                  </a:lnTo>
                  <a:cubicBezTo>
                    <a:pt x="41993" y="26032"/>
                    <a:pt x="41613" y="25620"/>
                    <a:pt x="41201" y="25272"/>
                  </a:cubicBezTo>
                  <a:cubicBezTo>
                    <a:pt x="39871" y="24195"/>
                    <a:pt x="38256" y="23562"/>
                    <a:pt x="36768" y="22770"/>
                  </a:cubicBezTo>
                  <a:cubicBezTo>
                    <a:pt x="35754" y="22232"/>
                    <a:pt x="34773" y="21408"/>
                    <a:pt x="33728" y="20901"/>
                  </a:cubicBezTo>
                  <a:cubicBezTo>
                    <a:pt x="33728" y="20870"/>
                    <a:pt x="33696" y="20838"/>
                    <a:pt x="33696" y="20806"/>
                  </a:cubicBezTo>
                  <a:cubicBezTo>
                    <a:pt x="32081" y="18241"/>
                    <a:pt x="33316" y="15074"/>
                    <a:pt x="33918" y="12383"/>
                  </a:cubicBezTo>
                  <a:cubicBezTo>
                    <a:pt x="34456" y="9944"/>
                    <a:pt x="34994" y="7537"/>
                    <a:pt x="35533" y="5130"/>
                  </a:cubicBezTo>
                  <a:cubicBezTo>
                    <a:pt x="35913" y="3420"/>
                    <a:pt x="36293" y="1710"/>
                    <a:pt x="36704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1795483" y="2069"/>
              <a:ext cx="734036" cy="523277"/>
            </a:xfrm>
            <a:custGeom>
              <a:rect b="b" l="l" r="r" t="t"/>
              <a:pathLst>
                <a:path extrusionOk="0" h="16188" w="22708">
                  <a:moveTo>
                    <a:pt x="0" y="0"/>
                  </a:moveTo>
                  <a:cubicBezTo>
                    <a:pt x="1330" y="950"/>
                    <a:pt x="2661" y="1868"/>
                    <a:pt x="4371" y="1995"/>
                  </a:cubicBezTo>
                  <a:cubicBezTo>
                    <a:pt x="4371" y="2027"/>
                    <a:pt x="4371" y="2027"/>
                    <a:pt x="4371" y="2027"/>
                  </a:cubicBezTo>
                  <a:cubicBezTo>
                    <a:pt x="3927" y="3959"/>
                    <a:pt x="5352" y="5510"/>
                    <a:pt x="6967" y="6365"/>
                  </a:cubicBezTo>
                  <a:cubicBezTo>
                    <a:pt x="8013" y="6935"/>
                    <a:pt x="9089" y="6872"/>
                    <a:pt x="10198" y="7126"/>
                  </a:cubicBezTo>
                  <a:cubicBezTo>
                    <a:pt x="11591" y="7442"/>
                    <a:pt x="12795" y="8076"/>
                    <a:pt x="13966" y="8836"/>
                  </a:cubicBezTo>
                  <a:cubicBezTo>
                    <a:pt x="14030" y="9184"/>
                    <a:pt x="14061" y="9501"/>
                    <a:pt x="14125" y="9849"/>
                  </a:cubicBezTo>
                  <a:cubicBezTo>
                    <a:pt x="14283" y="10641"/>
                    <a:pt x="14505" y="11274"/>
                    <a:pt x="15075" y="11844"/>
                  </a:cubicBezTo>
                  <a:cubicBezTo>
                    <a:pt x="15455" y="12161"/>
                    <a:pt x="15930" y="12288"/>
                    <a:pt x="16310" y="12541"/>
                  </a:cubicBezTo>
                  <a:cubicBezTo>
                    <a:pt x="17703" y="13491"/>
                    <a:pt x="18368" y="14346"/>
                    <a:pt x="18748" y="15866"/>
                  </a:cubicBezTo>
                  <a:cubicBezTo>
                    <a:pt x="18717" y="15929"/>
                    <a:pt x="18748" y="15993"/>
                    <a:pt x="18780" y="16024"/>
                  </a:cubicBezTo>
                  <a:cubicBezTo>
                    <a:pt x="18780" y="16056"/>
                    <a:pt x="18780" y="16056"/>
                    <a:pt x="18780" y="16056"/>
                  </a:cubicBezTo>
                  <a:cubicBezTo>
                    <a:pt x="18810" y="16147"/>
                    <a:pt x="18891" y="16187"/>
                    <a:pt x="18967" y="16187"/>
                  </a:cubicBezTo>
                  <a:cubicBezTo>
                    <a:pt x="19051" y="16187"/>
                    <a:pt x="19128" y="16139"/>
                    <a:pt x="19128" y="16056"/>
                  </a:cubicBezTo>
                  <a:cubicBezTo>
                    <a:pt x="19160" y="16056"/>
                    <a:pt x="19160" y="16024"/>
                    <a:pt x="19160" y="16024"/>
                  </a:cubicBezTo>
                  <a:cubicBezTo>
                    <a:pt x="21757" y="11971"/>
                    <a:pt x="22707" y="6492"/>
                    <a:pt x="19318" y="2597"/>
                  </a:cubicBezTo>
                  <a:cubicBezTo>
                    <a:pt x="18052" y="1172"/>
                    <a:pt x="16373" y="348"/>
                    <a:pt x="14536" y="0"/>
                  </a:cubicBezTo>
                  <a:lnTo>
                    <a:pt x="9691" y="0"/>
                  </a:lnTo>
                  <a:cubicBezTo>
                    <a:pt x="7918" y="317"/>
                    <a:pt x="6239" y="887"/>
                    <a:pt x="4814" y="1678"/>
                  </a:cubicBezTo>
                  <a:cubicBezTo>
                    <a:pt x="4782" y="1615"/>
                    <a:pt x="4719" y="1552"/>
                    <a:pt x="4592" y="1520"/>
                  </a:cubicBezTo>
                  <a:cubicBezTo>
                    <a:pt x="3167" y="1457"/>
                    <a:pt x="2090" y="792"/>
                    <a:pt x="1045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3170142" y="1153841"/>
              <a:ext cx="179210" cy="726666"/>
            </a:xfrm>
            <a:custGeom>
              <a:rect b="b" l="l" r="r" t="t"/>
              <a:pathLst>
                <a:path extrusionOk="0" h="22480" w="5544">
                  <a:moveTo>
                    <a:pt x="5245" y="1"/>
                  </a:moveTo>
                  <a:cubicBezTo>
                    <a:pt x="5183" y="1"/>
                    <a:pt x="5120" y="28"/>
                    <a:pt x="5074" y="93"/>
                  </a:cubicBezTo>
                  <a:cubicBezTo>
                    <a:pt x="3174" y="3228"/>
                    <a:pt x="1907" y="6648"/>
                    <a:pt x="1400" y="10290"/>
                  </a:cubicBezTo>
                  <a:cubicBezTo>
                    <a:pt x="830" y="14344"/>
                    <a:pt x="1242" y="18365"/>
                    <a:pt x="39" y="22324"/>
                  </a:cubicBezTo>
                  <a:cubicBezTo>
                    <a:pt x="1" y="22418"/>
                    <a:pt x="76" y="22479"/>
                    <a:pt x="156" y="22479"/>
                  </a:cubicBezTo>
                  <a:cubicBezTo>
                    <a:pt x="210" y="22479"/>
                    <a:pt x="266" y="22451"/>
                    <a:pt x="292" y="22387"/>
                  </a:cubicBezTo>
                  <a:cubicBezTo>
                    <a:pt x="1559" y="19126"/>
                    <a:pt x="1400" y="15642"/>
                    <a:pt x="1654" y="12222"/>
                  </a:cubicBezTo>
                  <a:cubicBezTo>
                    <a:pt x="1970" y="7946"/>
                    <a:pt x="3269" y="4019"/>
                    <a:pt x="5454" y="314"/>
                  </a:cubicBezTo>
                  <a:cubicBezTo>
                    <a:pt x="5544" y="157"/>
                    <a:pt x="5396" y="1"/>
                    <a:pt x="5245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3941536" y="1703026"/>
              <a:ext cx="255626" cy="103893"/>
            </a:xfrm>
            <a:custGeom>
              <a:rect b="b" l="l" r="r" t="t"/>
              <a:pathLst>
                <a:path extrusionOk="0" h="3214" w="7908">
                  <a:moveTo>
                    <a:pt x="117" y="0"/>
                  </a:moveTo>
                  <a:cubicBezTo>
                    <a:pt x="59" y="0"/>
                    <a:pt x="1" y="120"/>
                    <a:pt x="54" y="173"/>
                  </a:cubicBezTo>
                  <a:cubicBezTo>
                    <a:pt x="2239" y="1978"/>
                    <a:pt x="4963" y="3118"/>
                    <a:pt x="7781" y="3213"/>
                  </a:cubicBezTo>
                  <a:cubicBezTo>
                    <a:pt x="7876" y="3213"/>
                    <a:pt x="7908" y="3055"/>
                    <a:pt x="7813" y="3023"/>
                  </a:cubicBezTo>
                  <a:cubicBezTo>
                    <a:pt x="4994" y="2612"/>
                    <a:pt x="2461" y="1693"/>
                    <a:pt x="149" y="15"/>
                  </a:cubicBezTo>
                  <a:cubicBezTo>
                    <a:pt x="139" y="4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3590379" y="1251789"/>
              <a:ext cx="286884" cy="422100"/>
            </a:xfrm>
            <a:custGeom>
              <a:rect b="b" l="l" r="r" t="t"/>
              <a:pathLst>
                <a:path extrusionOk="0" h="13058" w="8875"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2366" y="4821"/>
                    <a:pt x="4932" y="9382"/>
                    <a:pt x="8700" y="13024"/>
                  </a:cubicBezTo>
                  <a:cubicBezTo>
                    <a:pt x="8724" y="13047"/>
                    <a:pt x="8748" y="13057"/>
                    <a:pt x="8769" y="13057"/>
                  </a:cubicBezTo>
                  <a:cubicBezTo>
                    <a:pt x="8833" y="13057"/>
                    <a:pt x="8874" y="12968"/>
                    <a:pt x="8827" y="12897"/>
                  </a:cubicBezTo>
                  <a:cubicBezTo>
                    <a:pt x="5122" y="9192"/>
                    <a:pt x="2715" y="4600"/>
                    <a:pt x="181" y="39"/>
                  </a:cubicBezTo>
                  <a:cubicBezTo>
                    <a:pt x="163" y="12"/>
                    <a:pt x="139" y="0"/>
                    <a:pt x="11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3577805" y="1324296"/>
              <a:ext cx="82623" cy="188649"/>
            </a:xfrm>
            <a:custGeom>
              <a:rect b="b" l="l" r="r" t="t"/>
              <a:pathLst>
                <a:path extrusionOk="0" h="5836" w="2556">
                  <a:moveTo>
                    <a:pt x="36" y="0"/>
                  </a:moveTo>
                  <a:cubicBezTo>
                    <a:pt x="16" y="0"/>
                    <a:pt x="0" y="22"/>
                    <a:pt x="0" y="45"/>
                  </a:cubicBezTo>
                  <a:cubicBezTo>
                    <a:pt x="602" y="2040"/>
                    <a:pt x="1394" y="3972"/>
                    <a:pt x="2439" y="5809"/>
                  </a:cubicBezTo>
                  <a:cubicBezTo>
                    <a:pt x="2448" y="5828"/>
                    <a:pt x="2464" y="5836"/>
                    <a:pt x="2481" y="5836"/>
                  </a:cubicBezTo>
                  <a:cubicBezTo>
                    <a:pt x="2517" y="5836"/>
                    <a:pt x="2556" y="5799"/>
                    <a:pt x="2534" y="5777"/>
                  </a:cubicBezTo>
                  <a:cubicBezTo>
                    <a:pt x="1520" y="3908"/>
                    <a:pt x="665" y="2008"/>
                    <a:pt x="63" y="13"/>
                  </a:cubicBezTo>
                  <a:cubicBezTo>
                    <a:pt x="54" y="4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3647693" y="1230098"/>
              <a:ext cx="122415" cy="181925"/>
            </a:xfrm>
            <a:custGeom>
              <a:rect b="b" l="l" r="r" t="t"/>
              <a:pathLst>
                <a:path extrusionOk="0" h="5628" w="3787">
                  <a:moveTo>
                    <a:pt x="54" y="1"/>
                  </a:moveTo>
                  <a:cubicBezTo>
                    <a:pt x="26" y="1"/>
                    <a:pt x="1" y="23"/>
                    <a:pt x="23" y="45"/>
                  </a:cubicBezTo>
                  <a:cubicBezTo>
                    <a:pt x="973" y="2072"/>
                    <a:pt x="2145" y="3972"/>
                    <a:pt x="3665" y="5619"/>
                  </a:cubicBezTo>
                  <a:cubicBezTo>
                    <a:pt x="3671" y="5625"/>
                    <a:pt x="3679" y="5627"/>
                    <a:pt x="3688" y="5627"/>
                  </a:cubicBezTo>
                  <a:cubicBezTo>
                    <a:pt x="3728" y="5627"/>
                    <a:pt x="3786" y="5576"/>
                    <a:pt x="3760" y="5524"/>
                  </a:cubicBezTo>
                  <a:cubicBezTo>
                    <a:pt x="2367" y="3751"/>
                    <a:pt x="1132" y="2009"/>
                    <a:pt x="87" y="14"/>
                  </a:cubicBezTo>
                  <a:cubicBezTo>
                    <a:pt x="77" y="4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3280923" y="1212707"/>
              <a:ext cx="83657" cy="216965"/>
            </a:xfrm>
            <a:custGeom>
              <a:rect b="b" l="l" r="r" t="t"/>
              <a:pathLst>
                <a:path extrusionOk="0" h="6712" w="2588">
                  <a:moveTo>
                    <a:pt x="2560" y="0"/>
                  </a:moveTo>
                  <a:cubicBezTo>
                    <a:pt x="2552" y="0"/>
                    <a:pt x="2543" y="4"/>
                    <a:pt x="2534" y="13"/>
                  </a:cubicBezTo>
                  <a:cubicBezTo>
                    <a:pt x="1014" y="1850"/>
                    <a:pt x="0" y="4225"/>
                    <a:pt x="95" y="6664"/>
                  </a:cubicBezTo>
                  <a:cubicBezTo>
                    <a:pt x="111" y="6695"/>
                    <a:pt x="143" y="6711"/>
                    <a:pt x="170" y="6711"/>
                  </a:cubicBezTo>
                  <a:cubicBezTo>
                    <a:pt x="198" y="6711"/>
                    <a:pt x="222" y="6695"/>
                    <a:pt x="222" y="6664"/>
                  </a:cubicBezTo>
                  <a:cubicBezTo>
                    <a:pt x="380" y="4225"/>
                    <a:pt x="1014" y="1977"/>
                    <a:pt x="2565" y="45"/>
                  </a:cubicBezTo>
                  <a:cubicBezTo>
                    <a:pt x="2588" y="23"/>
                    <a:pt x="2578" y="0"/>
                    <a:pt x="25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3358700" y="1247425"/>
              <a:ext cx="104474" cy="464090"/>
            </a:xfrm>
            <a:custGeom>
              <a:rect b="b" l="l" r="r" t="t"/>
              <a:pathLst>
                <a:path extrusionOk="0" h="14357" w="3232">
                  <a:moveTo>
                    <a:pt x="1022" y="0"/>
                  </a:moveTo>
                  <a:cubicBezTo>
                    <a:pt x="999" y="0"/>
                    <a:pt x="967" y="16"/>
                    <a:pt x="951" y="48"/>
                  </a:cubicBezTo>
                  <a:cubicBezTo>
                    <a:pt x="1" y="4861"/>
                    <a:pt x="2851" y="9453"/>
                    <a:pt x="1489" y="14267"/>
                  </a:cubicBezTo>
                  <a:cubicBezTo>
                    <a:pt x="1471" y="14322"/>
                    <a:pt x="1517" y="14356"/>
                    <a:pt x="1565" y="14356"/>
                  </a:cubicBezTo>
                  <a:cubicBezTo>
                    <a:pt x="1599" y="14356"/>
                    <a:pt x="1634" y="14339"/>
                    <a:pt x="1648" y="14299"/>
                  </a:cubicBezTo>
                  <a:cubicBezTo>
                    <a:pt x="3231" y="9580"/>
                    <a:pt x="191" y="4861"/>
                    <a:pt x="1046" y="48"/>
                  </a:cubicBezTo>
                  <a:cubicBezTo>
                    <a:pt x="1062" y="16"/>
                    <a:pt x="1046" y="0"/>
                    <a:pt x="1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3199721" y="1169907"/>
              <a:ext cx="96425" cy="110293"/>
            </a:xfrm>
            <a:custGeom>
              <a:rect b="b" l="l" r="r" t="t"/>
              <a:pathLst>
                <a:path extrusionOk="0" h="3412" w="2983">
                  <a:moveTo>
                    <a:pt x="2887" y="1"/>
                  </a:moveTo>
                  <a:cubicBezTo>
                    <a:pt x="2878" y="1"/>
                    <a:pt x="2869" y="3"/>
                    <a:pt x="2860" y="7"/>
                  </a:cubicBezTo>
                  <a:cubicBezTo>
                    <a:pt x="1625" y="831"/>
                    <a:pt x="675" y="1971"/>
                    <a:pt x="42" y="3301"/>
                  </a:cubicBezTo>
                  <a:cubicBezTo>
                    <a:pt x="1" y="3363"/>
                    <a:pt x="53" y="3411"/>
                    <a:pt x="113" y="3411"/>
                  </a:cubicBezTo>
                  <a:cubicBezTo>
                    <a:pt x="145" y="3411"/>
                    <a:pt x="178" y="3397"/>
                    <a:pt x="200" y="3364"/>
                  </a:cubicBezTo>
                  <a:cubicBezTo>
                    <a:pt x="865" y="2066"/>
                    <a:pt x="1784" y="1021"/>
                    <a:pt x="2955" y="102"/>
                  </a:cubicBezTo>
                  <a:cubicBezTo>
                    <a:pt x="2983" y="75"/>
                    <a:pt x="2940" y="1"/>
                    <a:pt x="288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3568592" y="1608538"/>
              <a:ext cx="19460" cy="114527"/>
            </a:xfrm>
            <a:custGeom>
              <a:rect b="b" l="l" r="r" t="t"/>
              <a:pathLst>
                <a:path extrusionOk="0" h="3543" w="602">
                  <a:moveTo>
                    <a:pt x="32" y="0"/>
                  </a:moveTo>
                  <a:cubicBezTo>
                    <a:pt x="16" y="0"/>
                    <a:pt x="0" y="8"/>
                    <a:pt x="0" y="24"/>
                  </a:cubicBezTo>
                  <a:cubicBezTo>
                    <a:pt x="0" y="1228"/>
                    <a:pt x="158" y="2368"/>
                    <a:pt x="475" y="3508"/>
                  </a:cubicBezTo>
                  <a:cubicBezTo>
                    <a:pt x="487" y="3532"/>
                    <a:pt x="509" y="3542"/>
                    <a:pt x="530" y="3542"/>
                  </a:cubicBezTo>
                  <a:cubicBezTo>
                    <a:pt x="566" y="3542"/>
                    <a:pt x="602" y="3515"/>
                    <a:pt x="602" y="3476"/>
                  </a:cubicBezTo>
                  <a:cubicBezTo>
                    <a:pt x="317" y="2336"/>
                    <a:pt x="158" y="1196"/>
                    <a:pt x="63" y="24"/>
                  </a:cubicBezTo>
                  <a:cubicBezTo>
                    <a:pt x="63" y="8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3563904" y="1489352"/>
              <a:ext cx="67139" cy="176365"/>
            </a:xfrm>
            <a:custGeom>
              <a:rect b="b" l="l" r="r" t="t"/>
              <a:pathLst>
                <a:path extrusionOk="0" h="5456" w="2077">
                  <a:moveTo>
                    <a:pt x="34" y="1"/>
                  </a:moveTo>
                  <a:cubicBezTo>
                    <a:pt x="14" y="1"/>
                    <a:pt x="0" y="19"/>
                    <a:pt x="18" y="38"/>
                  </a:cubicBezTo>
                  <a:cubicBezTo>
                    <a:pt x="557" y="1874"/>
                    <a:pt x="1222" y="3679"/>
                    <a:pt x="1982" y="5421"/>
                  </a:cubicBezTo>
                  <a:cubicBezTo>
                    <a:pt x="1982" y="5445"/>
                    <a:pt x="1996" y="5456"/>
                    <a:pt x="2013" y="5456"/>
                  </a:cubicBezTo>
                  <a:cubicBezTo>
                    <a:pt x="2041" y="5456"/>
                    <a:pt x="2077" y="5429"/>
                    <a:pt x="2077" y="5390"/>
                  </a:cubicBezTo>
                  <a:cubicBezTo>
                    <a:pt x="1349" y="3616"/>
                    <a:pt x="684" y="1843"/>
                    <a:pt x="82" y="38"/>
                  </a:cubicBezTo>
                  <a:cubicBezTo>
                    <a:pt x="68" y="11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3517387" y="835302"/>
              <a:ext cx="89088" cy="18522"/>
            </a:xfrm>
            <a:custGeom>
              <a:rect b="b" l="l" r="r" t="t"/>
              <a:pathLst>
                <a:path extrusionOk="0" h="573" w="2756">
                  <a:moveTo>
                    <a:pt x="2615" y="0"/>
                  </a:moveTo>
                  <a:cubicBezTo>
                    <a:pt x="1746" y="0"/>
                    <a:pt x="905" y="270"/>
                    <a:pt x="64" y="541"/>
                  </a:cubicBezTo>
                  <a:cubicBezTo>
                    <a:pt x="39" y="541"/>
                    <a:pt x="34" y="561"/>
                    <a:pt x="16" y="569"/>
                  </a:cubicBezTo>
                  <a:lnTo>
                    <a:pt x="16" y="569"/>
                  </a:lnTo>
                  <a:lnTo>
                    <a:pt x="2756" y="2"/>
                  </a:lnTo>
                  <a:cubicBezTo>
                    <a:pt x="2709" y="1"/>
                    <a:pt x="2662" y="0"/>
                    <a:pt x="2615" y="0"/>
                  </a:cubicBezTo>
                  <a:close/>
                  <a:moveTo>
                    <a:pt x="16" y="569"/>
                  </a:moveTo>
                  <a:lnTo>
                    <a:pt x="1" y="573"/>
                  </a:lnTo>
                  <a:cubicBezTo>
                    <a:pt x="7" y="573"/>
                    <a:pt x="12" y="571"/>
                    <a:pt x="16" y="569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2837218" y="1340394"/>
              <a:ext cx="84918" cy="102923"/>
            </a:xfrm>
            <a:custGeom>
              <a:rect b="b" l="l" r="r" t="t"/>
              <a:pathLst>
                <a:path extrusionOk="0" h="3184" w="2627">
                  <a:moveTo>
                    <a:pt x="2546" y="1"/>
                  </a:moveTo>
                  <a:cubicBezTo>
                    <a:pt x="2534" y="1"/>
                    <a:pt x="2523" y="7"/>
                    <a:pt x="2515" y="22"/>
                  </a:cubicBezTo>
                  <a:cubicBezTo>
                    <a:pt x="1534" y="909"/>
                    <a:pt x="678" y="1922"/>
                    <a:pt x="45" y="3094"/>
                  </a:cubicBezTo>
                  <a:cubicBezTo>
                    <a:pt x="0" y="3139"/>
                    <a:pt x="51" y="3183"/>
                    <a:pt x="95" y="3183"/>
                  </a:cubicBezTo>
                  <a:cubicBezTo>
                    <a:pt x="113" y="3183"/>
                    <a:pt x="131" y="3176"/>
                    <a:pt x="140" y="3157"/>
                  </a:cubicBezTo>
                  <a:cubicBezTo>
                    <a:pt x="837" y="2017"/>
                    <a:pt x="1629" y="1004"/>
                    <a:pt x="2579" y="85"/>
                  </a:cubicBezTo>
                  <a:cubicBezTo>
                    <a:pt x="2627" y="61"/>
                    <a:pt x="2583" y="1"/>
                    <a:pt x="254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2924659" y="1465592"/>
              <a:ext cx="19201" cy="43154"/>
            </a:xfrm>
            <a:custGeom>
              <a:rect b="b" l="l" r="r" t="t"/>
              <a:pathLst>
                <a:path extrusionOk="0" h="1335" w="594">
                  <a:moveTo>
                    <a:pt x="511" y="0"/>
                  </a:moveTo>
                  <a:cubicBezTo>
                    <a:pt x="497" y="0"/>
                    <a:pt x="484" y="4"/>
                    <a:pt x="475" y="13"/>
                  </a:cubicBezTo>
                  <a:cubicBezTo>
                    <a:pt x="222" y="393"/>
                    <a:pt x="32" y="836"/>
                    <a:pt x="0" y="1311"/>
                  </a:cubicBezTo>
                  <a:cubicBezTo>
                    <a:pt x="0" y="1327"/>
                    <a:pt x="24" y="1335"/>
                    <a:pt x="48" y="1335"/>
                  </a:cubicBezTo>
                  <a:cubicBezTo>
                    <a:pt x="72" y="1335"/>
                    <a:pt x="95" y="1327"/>
                    <a:pt x="95" y="1311"/>
                  </a:cubicBezTo>
                  <a:cubicBezTo>
                    <a:pt x="159" y="868"/>
                    <a:pt x="285" y="424"/>
                    <a:pt x="570" y="76"/>
                  </a:cubicBezTo>
                  <a:cubicBezTo>
                    <a:pt x="594" y="29"/>
                    <a:pt x="549" y="0"/>
                    <a:pt x="5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808221" y="1161761"/>
              <a:ext cx="374194" cy="208432"/>
            </a:xfrm>
            <a:custGeom>
              <a:rect b="b" l="l" r="r" t="t"/>
              <a:pathLst>
                <a:path extrusionOk="0" h="6448" w="11576">
                  <a:moveTo>
                    <a:pt x="11507" y="1"/>
                  </a:moveTo>
                  <a:cubicBezTo>
                    <a:pt x="11501" y="1"/>
                    <a:pt x="11495" y="2"/>
                    <a:pt x="11488" y="6"/>
                  </a:cubicBezTo>
                  <a:cubicBezTo>
                    <a:pt x="7371" y="1209"/>
                    <a:pt x="2716" y="2824"/>
                    <a:pt x="24" y="6371"/>
                  </a:cubicBezTo>
                  <a:cubicBezTo>
                    <a:pt x="0" y="6418"/>
                    <a:pt x="45" y="6447"/>
                    <a:pt x="83" y="6447"/>
                  </a:cubicBezTo>
                  <a:cubicBezTo>
                    <a:pt x="97" y="6447"/>
                    <a:pt x="110" y="6443"/>
                    <a:pt x="119" y="6435"/>
                  </a:cubicBezTo>
                  <a:cubicBezTo>
                    <a:pt x="2842" y="3046"/>
                    <a:pt x="7498" y="1399"/>
                    <a:pt x="11520" y="133"/>
                  </a:cubicBezTo>
                  <a:cubicBezTo>
                    <a:pt x="11576" y="104"/>
                    <a:pt x="11557" y="1"/>
                    <a:pt x="115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2741695" y="1401070"/>
              <a:ext cx="38337" cy="54112"/>
            </a:xfrm>
            <a:custGeom>
              <a:rect b="b" l="l" r="r" t="t"/>
              <a:pathLst>
                <a:path extrusionOk="0" h="1674" w="1186">
                  <a:moveTo>
                    <a:pt x="1133" y="0"/>
                  </a:moveTo>
                  <a:cubicBezTo>
                    <a:pt x="1121" y="0"/>
                    <a:pt x="1109" y="4"/>
                    <a:pt x="1100" y="13"/>
                  </a:cubicBezTo>
                  <a:cubicBezTo>
                    <a:pt x="847" y="615"/>
                    <a:pt x="467" y="1153"/>
                    <a:pt x="23" y="1628"/>
                  </a:cubicBezTo>
                  <a:cubicBezTo>
                    <a:pt x="1" y="1651"/>
                    <a:pt x="26" y="1673"/>
                    <a:pt x="54" y="1673"/>
                  </a:cubicBezTo>
                  <a:cubicBezTo>
                    <a:pt x="65" y="1673"/>
                    <a:pt x="77" y="1669"/>
                    <a:pt x="87" y="1660"/>
                  </a:cubicBezTo>
                  <a:cubicBezTo>
                    <a:pt x="562" y="1217"/>
                    <a:pt x="910" y="647"/>
                    <a:pt x="1163" y="45"/>
                  </a:cubicBezTo>
                  <a:cubicBezTo>
                    <a:pt x="1186" y="23"/>
                    <a:pt x="1161" y="0"/>
                    <a:pt x="113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2904423" y="1268210"/>
              <a:ext cx="165342" cy="151378"/>
            </a:xfrm>
            <a:custGeom>
              <a:rect b="b" l="l" r="r" t="t"/>
              <a:pathLst>
                <a:path extrusionOk="0" h="4683" w="5115">
                  <a:moveTo>
                    <a:pt x="5022" y="0"/>
                  </a:moveTo>
                  <a:cubicBezTo>
                    <a:pt x="5014" y="0"/>
                    <a:pt x="5005" y="2"/>
                    <a:pt x="4997" y="6"/>
                  </a:cubicBezTo>
                  <a:cubicBezTo>
                    <a:pt x="3160" y="1337"/>
                    <a:pt x="1481" y="2857"/>
                    <a:pt x="25" y="4567"/>
                  </a:cubicBezTo>
                  <a:cubicBezTo>
                    <a:pt x="0" y="4615"/>
                    <a:pt x="32" y="4683"/>
                    <a:pt x="77" y="4683"/>
                  </a:cubicBezTo>
                  <a:cubicBezTo>
                    <a:pt x="90" y="4683"/>
                    <a:pt x="105" y="4676"/>
                    <a:pt x="120" y="4662"/>
                  </a:cubicBezTo>
                  <a:cubicBezTo>
                    <a:pt x="1640" y="3015"/>
                    <a:pt x="3286" y="1495"/>
                    <a:pt x="5060" y="133"/>
                  </a:cubicBezTo>
                  <a:cubicBezTo>
                    <a:pt x="5115" y="78"/>
                    <a:pt x="5075" y="0"/>
                    <a:pt x="5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2734615" y="1196738"/>
              <a:ext cx="269914" cy="180470"/>
            </a:xfrm>
            <a:custGeom>
              <a:rect b="b" l="l" r="r" t="t"/>
              <a:pathLst>
                <a:path extrusionOk="0" h="5583" w="8350">
                  <a:moveTo>
                    <a:pt x="8254" y="1"/>
                  </a:moveTo>
                  <a:cubicBezTo>
                    <a:pt x="4993" y="919"/>
                    <a:pt x="2142" y="2819"/>
                    <a:pt x="52" y="5479"/>
                  </a:cubicBezTo>
                  <a:cubicBezTo>
                    <a:pt x="0" y="5531"/>
                    <a:pt x="54" y="5583"/>
                    <a:pt x="93" y="5583"/>
                  </a:cubicBezTo>
                  <a:cubicBezTo>
                    <a:pt x="102" y="5583"/>
                    <a:pt x="110" y="5580"/>
                    <a:pt x="116" y="5574"/>
                  </a:cubicBezTo>
                  <a:cubicBezTo>
                    <a:pt x="2396" y="3009"/>
                    <a:pt x="5056" y="1236"/>
                    <a:pt x="8286" y="127"/>
                  </a:cubicBezTo>
                  <a:cubicBezTo>
                    <a:pt x="8349" y="96"/>
                    <a:pt x="8318" y="1"/>
                    <a:pt x="8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4088651" y="237499"/>
              <a:ext cx="3103" cy="8986"/>
            </a:xfrm>
            <a:custGeom>
              <a:rect b="b" l="l" r="r" t="t"/>
              <a:pathLst>
                <a:path extrusionOk="0" h="278" w="96">
                  <a:moveTo>
                    <a:pt x="32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96"/>
                    <a:pt x="32" y="191"/>
                    <a:pt x="63" y="254"/>
                  </a:cubicBezTo>
                  <a:cubicBezTo>
                    <a:pt x="63" y="270"/>
                    <a:pt x="71" y="278"/>
                    <a:pt x="79" y="278"/>
                  </a:cubicBezTo>
                  <a:cubicBezTo>
                    <a:pt x="87" y="278"/>
                    <a:pt x="95" y="270"/>
                    <a:pt x="95" y="254"/>
                  </a:cubicBezTo>
                  <a:cubicBezTo>
                    <a:pt x="95" y="191"/>
                    <a:pt x="63" y="9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3590088" y="2069"/>
              <a:ext cx="900865" cy="2442024"/>
            </a:xfrm>
            <a:custGeom>
              <a:rect b="b" l="l" r="r" t="t"/>
              <a:pathLst>
                <a:path extrusionOk="0" h="75546" w="27869">
                  <a:moveTo>
                    <a:pt x="27141" y="0"/>
                  </a:moveTo>
                  <a:cubicBezTo>
                    <a:pt x="26064" y="3579"/>
                    <a:pt x="24385" y="7126"/>
                    <a:pt x="22960" y="10197"/>
                  </a:cubicBezTo>
                  <a:cubicBezTo>
                    <a:pt x="17957" y="20933"/>
                    <a:pt x="7221" y="28027"/>
                    <a:pt x="2945" y="39079"/>
                  </a:cubicBezTo>
                  <a:cubicBezTo>
                    <a:pt x="2860" y="39271"/>
                    <a:pt x="3004" y="39434"/>
                    <a:pt x="3155" y="39434"/>
                  </a:cubicBezTo>
                  <a:cubicBezTo>
                    <a:pt x="3229" y="39434"/>
                    <a:pt x="3305" y="39395"/>
                    <a:pt x="3357" y="39301"/>
                  </a:cubicBezTo>
                  <a:cubicBezTo>
                    <a:pt x="7949" y="30212"/>
                    <a:pt x="15360" y="23308"/>
                    <a:pt x="20838" y="14948"/>
                  </a:cubicBezTo>
                  <a:lnTo>
                    <a:pt x="20838" y="14948"/>
                  </a:lnTo>
                  <a:cubicBezTo>
                    <a:pt x="19825" y="17513"/>
                    <a:pt x="19255" y="20268"/>
                    <a:pt x="18558" y="23023"/>
                  </a:cubicBezTo>
                  <a:cubicBezTo>
                    <a:pt x="17355" y="27710"/>
                    <a:pt x="14505" y="32207"/>
                    <a:pt x="14473" y="37148"/>
                  </a:cubicBezTo>
                  <a:cubicBezTo>
                    <a:pt x="14346" y="37211"/>
                    <a:pt x="14315" y="37338"/>
                    <a:pt x="14378" y="37464"/>
                  </a:cubicBezTo>
                  <a:cubicBezTo>
                    <a:pt x="9976" y="41930"/>
                    <a:pt x="3579" y="46743"/>
                    <a:pt x="3579" y="53615"/>
                  </a:cubicBezTo>
                  <a:cubicBezTo>
                    <a:pt x="3610" y="56941"/>
                    <a:pt x="5131" y="60076"/>
                    <a:pt x="5321" y="63401"/>
                  </a:cubicBezTo>
                  <a:cubicBezTo>
                    <a:pt x="5574" y="67803"/>
                    <a:pt x="3674" y="71857"/>
                    <a:pt x="349" y="74675"/>
                  </a:cubicBezTo>
                  <a:cubicBezTo>
                    <a:pt x="64" y="74675"/>
                    <a:pt x="0" y="75150"/>
                    <a:pt x="317" y="75214"/>
                  </a:cubicBezTo>
                  <a:cubicBezTo>
                    <a:pt x="1287" y="75439"/>
                    <a:pt x="2254" y="75545"/>
                    <a:pt x="3210" y="75545"/>
                  </a:cubicBezTo>
                  <a:cubicBezTo>
                    <a:pt x="11128" y="75545"/>
                    <a:pt x="18362" y="68283"/>
                    <a:pt x="20933" y="61248"/>
                  </a:cubicBezTo>
                  <a:cubicBezTo>
                    <a:pt x="23974" y="52792"/>
                    <a:pt x="21345" y="43418"/>
                    <a:pt x="14885" y="37338"/>
                  </a:cubicBezTo>
                  <a:cubicBezTo>
                    <a:pt x="14916" y="37306"/>
                    <a:pt x="14948" y="37274"/>
                    <a:pt x="14948" y="37211"/>
                  </a:cubicBezTo>
                  <a:cubicBezTo>
                    <a:pt x="15265" y="32429"/>
                    <a:pt x="17798" y="28217"/>
                    <a:pt x="19002" y="23625"/>
                  </a:cubicBezTo>
                  <a:cubicBezTo>
                    <a:pt x="20173" y="19096"/>
                    <a:pt x="20933" y="14441"/>
                    <a:pt x="23657" y="10514"/>
                  </a:cubicBezTo>
                  <a:cubicBezTo>
                    <a:pt x="23689" y="10419"/>
                    <a:pt x="23625" y="10356"/>
                    <a:pt x="23562" y="10356"/>
                  </a:cubicBezTo>
                  <a:cubicBezTo>
                    <a:pt x="24100" y="9311"/>
                    <a:pt x="24607" y="8234"/>
                    <a:pt x="25050" y="7126"/>
                  </a:cubicBezTo>
                  <a:cubicBezTo>
                    <a:pt x="26000" y="4845"/>
                    <a:pt x="27077" y="2439"/>
                    <a:pt x="27869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4562614" y="2069"/>
              <a:ext cx="1333923" cy="1629309"/>
            </a:xfrm>
            <a:custGeom>
              <a:rect b="b" l="l" r="r" t="t"/>
              <a:pathLst>
                <a:path extrusionOk="0" h="50404" w="41266">
                  <a:moveTo>
                    <a:pt x="1" y="0"/>
                  </a:moveTo>
                  <a:cubicBezTo>
                    <a:pt x="507" y="2660"/>
                    <a:pt x="1078" y="5289"/>
                    <a:pt x="2059" y="7854"/>
                  </a:cubicBezTo>
                  <a:cubicBezTo>
                    <a:pt x="2978" y="10229"/>
                    <a:pt x="4118" y="12509"/>
                    <a:pt x="5448" y="14663"/>
                  </a:cubicBezTo>
                  <a:cubicBezTo>
                    <a:pt x="5393" y="14630"/>
                    <a:pt x="5331" y="14612"/>
                    <a:pt x="5272" y="14612"/>
                  </a:cubicBezTo>
                  <a:cubicBezTo>
                    <a:pt x="5159" y="14612"/>
                    <a:pt x="5057" y="14676"/>
                    <a:pt x="5036" y="14821"/>
                  </a:cubicBezTo>
                  <a:cubicBezTo>
                    <a:pt x="4118" y="19223"/>
                    <a:pt x="3358" y="24068"/>
                    <a:pt x="4783" y="28439"/>
                  </a:cubicBezTo>
                  <a:cubicBezTo>
                    <a:pt x="6113" y="32524"/>
                    <a:pt x="8488" y="34139"/>
                    <a:pt x="12035" y="35976"/>
                  </a:cubicBezTo>
                  <a:cubicBezTo>
                    <a:pt x="14315" y="37179"/>
                    <a:pt x="14949" y="39174"/>
                    <a:pt x="16849" y="40663"/>
                  </a:cubicBezTo>
                  <a:cubicBezTo>
                    <a:pt x="18844" y="42215"/>
                    <a:pt x="21282" y="43323"/>
                    <a:pt x="23626" y="44178"/>
                  </a:cubicBezTo>
                  <a:cubicBezTo>
                    <a:pt x="26096" y="45033"/>
                    <a:pt x="28566" y="45413"/>
                    <a:pt x="31131" y="45825"/>
                  </a:cubicBezTo>
                  <a:cubicBezTo>
                    <a:pt x="34932" y="46427"/>
                    <a:pt x="37687" y="47757"/>
                    <a:pt x="40569" y="50322"/>
                  </a:cubicBezTo>
                  <a:cubicBezTo>
                    <a:pt x="40638" y="50379"/>
                    <a:pt x="40710" y="50403"/>
                    <a:pt x="40778" y="50403"/>
                  </a:cubicBezTo>
                  <a:cubicBezTo>
                    <a:pt x="40898" y="50403"/>
                    <a:pt x="41003" y="50328"/>
                    <a:pt x="41044" y="50227"/>
                  </a:cubicBezTo>
                  <a:cubicBezTo>
                    <a:pt x="41202" y="50164"/>
                    <a:pt x="41266" y="50005"/>
                    <a:pt x="41171" y="49815"/>
                  </a:cubicBezTo>
                  <a:cubicBezTo>
                    <a:pt x="39714" y="47250"/>
                    <a:pt x="39872" y="44431"/>
                    <a:pt x="39017" y="41676"/>
                  </a:cubicBezTo>
                  <a:cubicBezTo>
                    <a:pt x="38479" y="39998"/>
                    <a:pt x="37529" y="38604"/>
                    <a:pt x="36420" y="37211"/>
                  </a:cubicBezTo>
                  <a:cubicBezTo>
                    <a:pt x="34298" y="34519"/>
                    <a:pt x="32842" y="32556"/>
                    <a:pt x="31575" y="29357"/>
                  </a:cubicBezTo>
                  <a:cubicBezTo>
                    <a:pt x="30751" y="27172"/>
                    <a:pt x="29960" y="25113"/>
                    <a:pt x="28440" y="23277"/>
                  </a:cubicBezTo>
                  <a:cubicBezTo>
                    <a:pt x="27268" y="21788"/>
                    <a:pt x="25779" y="20521"/>
                    <a:pt x="24006" y="19730"/>
                  </a:cubicBezTo>
                  <a:cubicBezTo>
                    <a:pt x="21472" y="18558"/>
                    <a:pt x="18939" y="18526"/>
                    <a:pt x="16659" y="16594"/>
                  </a:cubicBezTo>
                  <a:cubicBezTo>
                    <a:pt x="15139" y="15328"/>
                    <a:pt x="14410" y="14441"/>
                    <a:pt x="12415" y="14251"/>
                  </a:cubicBezTo>
                  <a:cubicBezTo>
                    <a:pt x="11989" y="14208"/>
                    <a:pt x="11569" y="14193"/>
                    <a:pt x="11153" y="14193"/>
                  </a:cubicBezTo>
                  <a:cubicBezTo>
                    <a:pt x="10333" y="14193"/>
                    <a:pt x="9528" y="14249"/>
                    <a:pt x="8721" y="14249"/>
                  </a:cubicBezTo>
                  <a:cubicBezTo>
                    <a:pt x="7839" y="14249"/>
                    <a:pt x="6956" y="14182"/>
                    <a:pt x="6050" y="13903"/>
                  </a:cubicBezTo>
                  <a:cubicBezTo>
                    <a:pt x="4878" y="11844"/>
                    <a:pt x="3864" y="9754"/>
                    <a:pt x="3041" y="7537"/>
                  </a:cubicBezTo>
                  <a:cubicBezTo>
                    <a:pt x="2123" y="5099"/>
                    <a:pt x="1584" y="2534"/>
                    <a:pt x="107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3059782" y="2069"/>
              <a:ext cx="1253046" cy="1433905"/>
            </a:xfrm>
            <a:custGeom>
              <a:rect b="b" l="l" r="r" t="t"/>
              <a:pathLst>
                <a:path extrusionOk="0" h="44359" w="38764">
                  <a:moveTo>
                    <a:pt x="1" y="0"/>
                  </a:moveTo>
                  <a:cubicBezTo>
                    <a:pt x="381" y="918"/>
                    <a:pt x="824" y="1773"/>
                    <a:pt x="1457" y="2565"/>
                  </a:cubicBezTo>
                  <a:cubicBezTo>
                    <a:pt x="2027" y="3262"/>
                    <a:pt x="4498" y="4782"/>
                    <a:pt x="5353" y="5859"/>
                  </a:cubicBezTo>
                  <a:cubicBezTo>
                    <a:pt x="5321" y="5890"/>
                    <a:pt x="5289" y="5922"/>
                    <a:pt x="5321" y="5985"/>
                  </a:cubicBezTo>
                  <a:cubicBezTo>
                    <a:pt x="4783" y="6429"/>
                    <a:pt x="4276" y="6904"/>
                    <a:pt x="3738" y="7347"/>
                  </a:cubicBezTo>
                  <a:cubicBezTo>
                    <a:pt x="3643" y="7347"/>
                    <a:pt x="3516" y="7442"/>
                    <a:pt x="3484" y="7537"/>
                  </a:cubicBezTo>
                  <a:cubicBezTo>
                    <a:pt x="3168" y="10482"/>
                    <a:pt x="7284" y="13016"/>
                    <a:pt x="9406" y="14409"/>
                  </a:cubicBezTo>
                  <a:cubicBezTo>
                    <a:pt x="12543" y="16471"/>
                    <a:pt x="16159" y="17734"/>
                    <a:pt x="19888" y="17734"/>
                  </a:cubicBezTo>
                  <a:cubicBezTo>
                    <a:pt x="20225" y="17734"/>
                    <a:pt x="20563" y="17724"/>
                    <a:pt x="20902" y="17703"/>
                  </a:cubicBezTo>
                  <a:cubicBezTo>
                    <a:pt x="23436" y="17513"/>
                    <a:pt x="25779" y="16785"/>
                    <a:pt x="27869" y="15486"/>
                  </a:cubicBezTo>
                  <a:lnTo>
                    <a:pt x="27869" y="15486"/>
                  </a:lnTo>
                  <a:cubicBezTo>
                    <a:pt x="25653" y="17386"/>
                    <a:pt x="23341" y="19128"/>
                    <a:pt x="20902" y="20838"/>
                  </a:cubicBezTo>
                  <a:cubicBezTo>
                    <a:pt x="20412" y="20778"/>
                    <a:pt x="19912" y="20749"/>
                    <a:pt x="19407" y="20749"/>
                  </a:cubicBezTo>
                  <a:cubicBezTo>
                    <a:pt x="15632" y="20749"/>
                    <a:pt x="11583" y="22412"/>
                    <a:pt x="9628" y="25652"/>
                  </a:cubicBezTo>
                  <a:cubicBezTo>
                    <a:pt x="6208" y="31384"/>
                    <a:pt x="11306" y="38414"/>
                    <a:pt x="7094" y="43893"/>
                  </a:cubicBezTo>
                  <a:cubicBezTo>
                    <a:pt x="7031" y="43925"/>
                    <a:pt x="6999" y="43988"/>
                    <a:pt x="7031" y="44020"/>
                  </a:cubicBezTo>
                  <a:cubicBezTo>
                    <a:pt x="6985" y="44181"/>
                    <a:pt x="7123" y="44359"/>
                    <a:pt x="7275" y="44359"/>
                  </a:cubicBezTo>
                  <a:cubicBezTo>
                    <a:pt x="7332" y="44359"/>
                    <a:pt x="7391" y="44334"/>
                    <a:pt x="7443" y="44273"/>
                  </a:cubicBezTo>
                  <a:cubicBezTo>
                    <a:pt x="7538" y="44146"/>
                    <a:pt x="7633" y="44020"/>
                    <a:pt x="7728" y="43925"/>
                  </a:cubicBezTo>
                  <a:cubicBezTo>
                    <a:pt x="11306" y="42151"/>
                    <a:pt x="14093" y="39143"/>
                    <a:pt x="16025" y="35659"/>
                  </a:cubicBezTo>
                  <a:cubicBezTo>
                    <a:pt x="17039" y="33822"/>
                    <a:pt x="17799" y="31859"/>
                    <a:pt x="18337" y="29832"/>
                  </a:cubicBezTo>
                  <a:cubicBezTo>
                    <a:pt x="19065" y="26982"/>
                    <a:pt x="19002" y="23942"/>
                    <a:pt x="20744" y="21472"/>
                  </a:cubicBezTo>
                  <a:cubicBezTo>
                    <a:pt x="20839" y="21408"/>
                    <a:pt x="20902" y="21377"/>
                    <a:pt x="20966" y="21345"/>
                  </a:cubicBezTo>
                  <a:cubicBezTo>
                    <a:pt x="20997" y="21345"/>
                    <a:pt x="20997" y="21345"/>
                    <a:pt x="20997" y="21313"/>
                  </a:cubicBezTo>
                  <a:cubicBezTo>
                    <a:pt x="21029" y="21313"/>
                    <a:pt x="21061" y="21313"/>
                    <a:pt x="21092" y="21281"/>
                  </a:cubicBezTo>
                  <a:cubicBezTo>
                    <a:pt x="25336" y="19001"/>
                    <a:pt x="29104" y="15644"/>
                    <a:pt x="32145" y="11908"/>
                  </a:cubicBezTo>
                  <a:cubicBezTo>
                    <a:pt x="33887" y="10166"/>
                    <a:pt x="35438" y="8139"/>
                    <a:pt x="35913" y="5764"/>
                  </a:cubicBezTo>
                  <a:cubicBezTo>
                    <a:pt x="36040" y="5637"/>
                    <a:pt x="36135" y="5542"/>
                    <a:pt x="36262" y="5415"/>
                  </a:cubicBezTo>
                  <a:cubicBezTo>
                    <a:pt x="36275" y="5419"/>
                    <a:pt x="36288" y="5420"/>
                    <a:pt x="36301" y="5420"/>
                  </a:cubicBezTo>
                  <a:cubicBezTo>
                    <a:pt x="36407" y="5420"/>
                    <a:pt x="36480" y="5307"/>
                    <a:pt x="36452" y="5194"/>
                  </a:cubicBezTo>
                  <a:cubicBezTo>
                    <a:pt x="36515" y="5099"/>
                    <a:pt x="36578" y="5035"/>
                    <a:pt x="36642" y="4972"/>
                  </a:cubicBezTo>
                  <a:cubicBezTo>
                    <a:pt x="36737" y="4830"/>
                    <a:pt x="36618" y="4651"/>
                    <a:pt x="36486" y="4651"/>
                  </a:cubicBezTo>
                  <a:cubicBezTo>
                    <a:pt x="36442" y="4651"/>
                    <a:pt x="36396" y="4671"/>
                    <a:pt x="36357" y="4719"/>
                  </a:cubicBezTo>
                  <a:lnTo>
                    <a:pt x="36262" y="4814"/>
                  </a:lnTo>
                  <a:cubicBezTo>
                    <a:pt x="36230" y="4750"/>
                    <a:pt x="36198" y="4719"/>
                    <a:pt x="36167" y="4687"/>
                  </a:cubicBezTo>
                  <a:cubicBezTo>
                    <a:pt x="37243" y="3230"/>
                    <a:pt x="38067" y="1647"/>
                    <a:pt x="38764" y="0"/>
                  </a:cubicBezTo>
                  <a:lnTo>
                    <a:pt x="38067" y="0"/>
                  </a:lnTo>
                  <a:cubicBezTo>
                    <a:pt x="37433" y="1583"/>
                    <a:pt x="36578" y="3104"/>
                    <a:pt x="35502" y="4560"/>
                  </a:cubicBezTo>
                  <a:cubicBezTo>
                    <a:pt x="35407" y="4529"/>
                    <a:pt x="35280" y="4497"/>
                    <a:pt x="35153" y="4402"/>
                  </a:cubicBezTo>
                  <a:cubicBezTo>
                    <a:pt x="34868" y="4434"/>
                    <a:pt x="34583" y="4465"/>
                    <a:pt x="34267" y="4497"/>
                  </a:cubicBezTo>
                  <a:cubicBezTo>
                    <a:pt x="32936" y="4339"/>
                    <a:pt x="31923" y="3737"/>
                    <a:pt x="31195" y="2724"/>
                  </a:cubicBezTo>
                  <a:cubicBezTo>
                    <a:pt x="30783" y="2312"/>
                    <a:pt x="30466" y="1805"/>
                    <a:pt x="30086" y="1362"/>
                  </a:cubicBezTo>
                  <a:cubicBezTo>
                    <a:pt x="29643" y="855"/>
                    <a:pt x="29168" y="412"/>
                    <a:pt x="28693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242190" y="2069"/>
              <a:ext cx="1149930" cy="257081"/>
            </a:xfrm>
            <a:custGeom>
              <a:rect b="b" l="l" r="r" t="t"/>
              <a:pathLst>
                <a:path extrusionOk="0" h="7953" w="35574">
                  <a:moveTo>
                    <a:pt x="2828" y="0"/>
                  </a:moveTo>
                  <a:cubicBezTo>
                    <a:pt x="1783" y="1298"/>
                    <a:pt x="864" y="2692"/>
                    <a:pt x="104" y="4212"/>
                  </a:cubicBezTo>
                  <a:cubicBezTo>
                    <a:pt x="1" y="4398"/>
                    <a:pt x="181" y="4557"/>
                    <a:pt x="362" y="4557"/>
                  </a:cubicBezTo>
                  <a:cubicBezTo>
                    <a:pt x="459" y="4557"/>
                    <a:pt x="556" y="4512"/>
                    <a:pt x="611" y="4402"/>
                  </a:cubicBezTo>
                  <a:cubicBezTo>
                    <a:pt x="1534" y="4180"/>
                    <a:pt x="2437" y="4084"/>
                    <a:pt x="3323" y="4084"/>
                  </a:cubicBezTo>
                  <a:cubicBezTo>
                    <a:pt x="7881" y="4084"/>
                    <a:pt x="12029" y="6614"/>
                    <a:pt x="16509" y="7569"/>
                  </a:cubicBezTo>
                  <a:cubicBezTo>
                    <a:pt x="17577" y="7794"/>
                    <a:pt x="18678" y="7952"/>
                    <a:pt x="19773" y="7952"/>
                  </a:cubicBezTo>
                  <a:cubicBezTo>
                    <a:pt x="20529" y="7952"/>
                    <a:pt x="21282" y="7877"/>
                    <a:pt x="22019" y="7696"/>
                  </a:cubicBezTo>
                  <a:cubicBezTo>
                    <a:pt x="24711" y="7030"/>
                    <a:pt x="26738" y="4940"/>
                    <a:pt x="29145" y="3705"/>
                  </a:cubicBezTo>
                  <a:cubicBezTo>
                    <a:pt x="29240" y="3674"/>
                    <a:pt x="29272" y="3610"/>
                    <a:pt x="29272" y="3547"/>
                  </a:cubicBezTo>
                  <a:cubicBezTo>
                    <a:pt x="31773" y="3325"/>
                    <a:pt x="33927" y="1932"/>
                    <a:pt x="35574" y="0"/>
                  </a:cubicBezTo>
                  <a:lnTo>
                    <a:pt x="34275" y="0"/>
                  </a:lnTo>
                  <a:cubicBezTo>
                    <a:pt x="33389" y="887"/>
                    <a:pt x="32375" y="1647"/>
                    <a:pt x="31203" y="2153"/>
                  </a:cubicBezTo>
                  <a:cubicBezTo>
                    <a:pt x="30095" y="1900"/>
                    <a:pt x="28955" y="950"/>
                    <a:pt x="27973" y="0"/>
                  </a:cubicBezTo>
                  <a:lnTo>
                    <a:pt x="27403" y="0"/>
                  </a:lnTo>
                  <a:cubicBezTo>
                    <a:pt x="27656" y="190"/>
                    <a:pt x="27878" y="412"/>
                    <a:pt x="28100" y="602"/>
                  </a:cubicBezTo>
                  <a:cubicBezTo>
                    <a:pt x="28860" y="1235"/>
                    <a:pt x="29683" y="2027"/>
                    <a:pt x="30570" y="2375"/>
                  </a:cubicBezTo>
                  <a:cubicBezTo>
                    <a:pt x="29937" y="2565"/>
                    <a:pt x="29303" y="2724"/>
                    <a:pt x="28575" y="2755"/>
                  </a:cubicBezTo>
                  <a:cubicBezTo>
                    <a:pt x="28394" y="2769"/>
                    <a:pt x="28212" y="2776"/>
                    <a:pt x="28031" y="2776"/>
                  </a:cubicBezTo>
                  <a:cubicBezTo>
                    <a:pt x="24906" y="2776"/>
                    <a:pt x="21683" y="808"/>
                    <a:pt x="18631" y="0"/>
                  </a:cubicBezTo>
                  <a:lnTo>
                    <a:pt x="15749" y="0"/>
                  </a:lnTo>
                  <a:cubicBezTo>
                    <a:pt x="19486" y="538"/>
                    <a:pt x="22684" y="2248"/>
                    <a:pt x="26326" y="3262"/>
                  </a:cubicBezTo>
                  <a:cubicBezTo>
                    <a:pt x="27055" y="3484"/>
                    <a:pt x="27751" y="3547"/>
                    <a:pt x="28448" y="3579"/>
                  </a:cubicBezTo>
                  <a:cubicBezTo>
                    <a:pt x="26168" y="4655"/>
                    <a:pt x="24363" y="6524"/>
                    <a:pt x="21829" y="7094"/>
                  </a:cubicBezTo>
                  <a:cubicBezTo>
                    <a:pt x="21104" y="7264"/>
                    <a:pt x="20373" y="7337"/>
                    <a:pt x="19642" y="7337"/>
                  </a:cubicBezTo>
                  <a:cubicBezTo>
                    <a:pt x="17371" y="7337"/>
                    <a:pt x="15094" y="6625"/>
                    <a:pt x="12962" y="5859"/>
                  </a:cubicBezTo>
                  <a:cubicBezTo>
                    <a:pt x="9822" y="4732"/>
                    <a:pt x="6705" y="3445"/>
                    <a:pt x="3417" y="3445"/>
                  </a:cubicBezTo>
                  <a:cubicBezTo>
                    <a:pt x="2825" y="3445"/>
                    <a:pt x="2228" y="3487"/>
                    <a:pt x="1624" y="3579"/>
                  </a:cubicBezTo>
                  <a:cubicBezTo>
                    <a:pt x="4221" y="1615"/>
                    <a:pt x="7198" y="443"/>
                    <a:pt x="10333" y="0"/>
                  </a:cubicBezTo>
                  <a:lnTo>
                    <a:pt x="7832" y="0"/>
                  </a:lnTo>
                  <a:cubicBezTo>
                    <a:pt x="5456" y="633"/>
                    <a:pt x="3208" y="1742"/>
                    <a:pt x="1181" y="3357"/>
                  </a:cubicBezTo>
                  <a:cubicBezTo>
                    <a:pt x="1878" y="2153"/>
                    <a:pt x="2701" y="1045"/>
                    <a:pt x="36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1574341" y="2069"/>
              <a:ext cx="444501" cy="898829"/>
            </a:xfrm>
            <a:custGeom>
              <a:rect b="b" l="l" r="r" t="t"/>
              <a:pathLst>
                <a:path extrusionOk="0" h="27806" w="13751">
                  <a:moveTo>
                    <a:pt x="1" y="0"/>
                  </a:moveTo>
                  <a:cubicBezTo>
                    <a:pt x="127" y="1140"/>
                    <a:pt x="317" y="2280"/>
                    <a:pt x="602" y="3420"/>
                  </a:cubicBezTo>
                  <a:cubicBezTo>
                    <a:pt x="1394" y="6777"/>
                    <a:pt x="1014" y="10229"/>
                    <a:pt x="1901" y="13554"/>
                  </a:cubicBezTo>
                  <a:cubicBezTo>
                    <a:pt x="3484" y="19508"/>
                    <a:pt x="8203" y="24227"/>
                    <a:pt x="13112" y="27647"/>
                  </a:cubicBezTo>
                  <a:cubicBezTo>
                    <a:pt x="13143" y="27679"/>
                    <a:pt x="13175" y="27710"/>
                    <a:pt x="13238" y="27742"/>
                  </a:cubicBezTo>
                  <a:cubicBezTo>
                    <a:pt x="13290" y="27787"/>
                    <a:pt x="13344" y="27806"/>
                    <a:pt x="13395" y="27806"/>
                  </a:cubicBezTo>
                  <a:cubicBezTo>
                    <a:pt x="13595" y="27806"/>
                    <a:pt x="13751" y="27513"/>
                    <a:pt x="13523" y="27362"/>
                  </a:cubicBezTo>
                  <a:cubicBezTo>
                    <a:pt x="9882" y="24448"/>
                    <a:pt x="10135" y="19761"/>
                    <a:pt x="9850" y="15549"/>
                  </a:cubicBezTo>
                  <a:cubicBezTo>
                    <a:pt x="9597" y="12478"/>
                    <a:pt x="8805" y="10451"/>
                    <a:pt x="7253" y="7886"/>
                  </a:cubicBezTo>
                  <a:cubicBezTo>
                    <a:pt x="5796" y="5447"/>
                    <a:pt x="7158" y="2850"/>
                    <a:pt x="5733" y="253"/>
                  </a:cubicBezTo>
                  <a:cubicBezTo>
                    <a:pt x="5701" y="190"/>
                    <a:pt x="5638" y="95"/>
                    <a:pt x="5575" y="0"/>
                  </a:cubicBezTo>
                  <a:lnTo>
                    <a:pt x="5195" y="0"/>
                  </a:lnTo>
                  <a:cubicBezTo>
                    <a:pt x="5670" y="855"/>
                    <a:pt x="6018" y="1710"/>
                    <a:pt x="6145" y="2597"/>
                  </a:cubicBezTo>
                  <a:cubicBezTo>
                    <a:pt x="6335" y="3895"/>
                    <a:pt x="5670" y="5004"/>
                    <a:pt x="5860" y="6239"/>
                  </a:cubicBezTo>
                  <a:cubicBezTo>
                    <a:pt x="6050" y="7506"/>
                    <a:pt x="7190" y="8456"/>
                    <a:pt x="7791" y="9501"/>
                  </a:cubicBezTo>
                  <a:cubicBezTo>
                    <a:pt x="10673" y="14346"/>
                    <a:pt x="8425" y="20901"/>
                    <a:pt x="11275" y="25557"/>
                  </a:cubicBezTo>
                  <a:cubicBezTo>
                    <a:pt x="7031" y="21947"/>
                    <a:pt x="3168" y="17798"/>
                    <a:pt x="2186" y="12034"/>
                  </a:cubicBezTo>
                  <a:cubicBezTo>
                    <a:pt x="1774" y="9564"/>
                    <a:pt x="2091" y="7062"/>
                    <a:pt x="1521" y="4624"/>
                  </a:cubicBezTo>
                  <a:cubicBezTo>
                    <a:pt x="1173" y="3009"/>
                    <a:pt x="856" y="1520"/>
                    <a:pt x="66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764577" y="2069"/>
              <a:ext cx="720718" cy="1561524"/>
            </a:xfrm>
            <a:custGeom>
              <a:rect b="b" l="l" r="r" t="t"/>
              <a:pathLst>
                <a:path extrusionOk="0" h="48307" w="22296">
                  <a:moveTo>
                    <a:pt x="16088" y="13206"/>
                  </a:moveTo>
                  <a:lnTo>
                    <a:pt x="16088" y="13206"/>
                  </a:lnTo>
                  <a:cubicBezTo>
                    <a:pt x="14537" y="16056"/>
                    <a:pt x="12225" y="18431"/>
                    <a:pt x="10610" y="21250"/>
                  </a:cubicBezTo>
                  <a:cubicBezTo>
                    <a:pt x="9026" y="23942"/>
                    <a:pt x="7886" y="26919"/>
                    <a:pt x="7158" y="29959"/>
                  </a:cubicBezTo>
                  <a:cubicBezTo>
                    <a:pt x="5986" y="34994"/>
                    <a:pt x="5511" y="41265"/>
                    <a:pt x="8963" y="45540"/>
                  </a:cubicBezTo>
                  <a:cubicBezTo>
                    <a:pt x="9023" y="45609"/>
                    <a:pt x="9098" y="45638"/>
                    <a:pt x="9170" y="45638"/>
                  </a:cubicBezTo>
                  <a:cubicBezTo>
                    <a:pt x="9364" y="45638"/>
                    <a:pt x="9545" y="45431"/>
                    <a:pt x="9406" y="45223"/>
                  </a:cubicBezTo>
                  <a:cubicBezTo>
                    <a:pt x="5606" y="40156"/>
                    <a:pt x="6651" y="32746"/>
                    <a:pt x="8583" y="27109"/>
                  </a:cubicBezTo>
                  <a:cubicBezTo>
                    <a:pt x="9565" y="24195"/>
                    <a:pt x="11021" y="21440"/>
                    <a:pt x="12795" y="18938"/>
                  </a:cubicBezTo>
                  <a:cubicBezTo>
                    <a:pt x="14062" y="17101"/>
                    <a:pt x="15423" y="15423"/>
                    <a:pt x="16405" y="13459"/>
                  </a:cubicBezTo>
                  <a:lnTo>
                    <a:pt x="16405" y="13459"/>
                  </a:lnTo>
                  <a:cubicBezTo>
                    <a:pt x="16247" y="14188"/>
                    <a:pt x="16120" y="14916"/>
                    <a:pt x="16025" y="15708"/>
                  </a:cubicBezTo>
                  <a:cubicBezTo>
                    <a:pt x="16008" y="15858"/>
                    <a:pt x="16115" y="15938"/>
                    <a:pt x="16229" y="15938"/>
                  </a:cubicBezTo>
                  <a:cubicBezTo>
                    <a:pt x="16331" y="15938"/>
                    <a:pt x="16439" y="15874"/>
                    <a:pt x="16468" y="15739"/>
                  </a:cubicBezTo>
                  <a:cubicBezTo>
                    <a:pt x="16595" y="15043"/>
                    <a:pt x="16753" y="14378"/>
                    <a:pt x="16944" y="13713"/>
                  </a:cubicBezTo>
                  <a:cubicBezTo>
                    <a:pt x="16975" y="14568"/>
                    <a:pt x="17039" y="15454"/>
                    <a:pt x="17070" y="16373"/>
                  </a:cubicBezTo>
                  <a:cubicBezTo>
                    <a:pt x="17324" y="21598"/>
                    <a:pt x="15867" y="25525"/>
                    <a:pt x="13207" y="29959"/>
                  </a:cubicBezTo>
                  <a:cubicBezTo>
                    <a:pt x="9945" y="35311"/>
                    <a:pt x="8995" y="41233"/>
                    <a:pt x="9628" y="47408"/>
                  </a:cubicBezTo>
                  <a:cubicBezTo>
                    <a:pt x="6588" y="44590"/>
                    <a:pt x="3389" y="41170"/>
                    <a:pt x="1837" y="37306"/>
                  </a:cubicBezTo>
                  <a:cubicBezTo>
                    <a:pt x="254" y="33442"/>
                    <a:pt x="1172" y="28882"/>
                    <a:pt x="2787" y="25208"/>
                  </a:cubicBezTo>
                  <a:cubicBezTo>
                    <a:pt x="4403" y="21472"/>
                    <a:pt x="7126" y="18305"/>
                    <a:pt x="10736" y="16373"/>
                  </a:cubicBezTo>
                  <a:cubicBezTo>
                    <a:pt x="12637" y="15359"/>
                    <a:pt x="14663" y="14694"/>
                    <a:pt x="16088" y="13206"/>
                  </a:cubicBezTo>
                  <a:close/>
                  <a:moveTo>
                    <a:pt x="21029" y="0"/>
                  </a:moveTo>
                  <a:cubicBezTo>
                    <a:pt x="19984" y="3895"/>
                    <a:pt x="18115" y="7506"/>
                    <a:pt x="16944" y="11401"/>
                  </a:cubicBezTo>
                  <a:cubicBezTo>
                    <a:pt x="14568" y="14948"/>
                    <a:pt x="9565" y="15644"/>
                    <a:pt x="6461" y="18590"/>
                  </a:cubicBezTo>
                  <a:cubicBezTo>
                    <a:pt x="3769" y="21186"/>
                    <a:pt x="1901" y="24607"/>
                    <a:pt x="982" y="28185"/>
                  </a:cubicBezTo>
                  <a:cubicBezTo>
                    <a:pt x="96" y="31732"/>
                    <a:pt x="1" y="35247"/>
                    <a:pt x="1711" y="38509"/>
                  </a:cubicBezTo>
                  <a:cubicBezTo>
                    <a:pt x="3642" y="42246"/>
                    <a:pt x="6524" y="45477"/>
                    <a:pt x="9660" y="48232"/>
                  </a:cubicBezTo>
                  <a:cubicBezTo>
                    <a:pt x="9720" y="48284"/>
                    <a:pt x="9782" y="48307"/>
                    <a:pt x="9840" y="48307"/>
                  </a:cubicBezTo>
                  <a:cubicBezTo>
                    <a:pt x="10027" y="48307"/>
                    <a:pt x="10175" y="48077"/>
                    <a:pt x="10103" y="47883"/>
                  </a:cubicBezTo>
                  <a:cubicBezTo>
                    <a:pt x="10166" y="47820"/>
                    <a:pt x="10198" y="47757"/>
                    <a:pt x="10166" y="47693"/>
                  </a:cubicBezTo>
                  <a:cubicBezTo>
                    <a:pt x="9533" y="43988"/>
                    <a:pt x="9818" y="40093"/>
                    <a:pt x="10926" y="36514"/>
                  </a:cubicBezTo>
                  <a:cubicBezTo>
                    <a:pt x="11971" y="33189"/>
                    <a:pt x="13935" y="30465"/>
                    <a:pt x="15550" y="27457"/>
                  </a:cubicBezTo>
                  <a:cubicBezTo>
                    <a:pt x="16912" y="24955"/>
                    <a:pt x="17640" y="22263"/>
                    <a:pt x="17799" y="19445"/>
                  </a:cubicBezTo>
                  <a:cubicBezTo>
                    <a:pt x="17925" y="16753"/>
                    <a:pt x="17292" y="13998"/>
                    <a:pt x="17767" y="11369"/>
                  </a:cubicBezTo>
                  <a:cubicBezTo>
                    <a:pt x="19034" y="8139"/>
                    <a:pt x="20744" y="5099"/>
                    <a:pt x="21821" y="1742"/>
                  </a:cubicBezTo>
                  <a:cubicBezTo>
                    <a:pt x="22011" y="1172"/>
                    <a:pt x="22169" y="602"/>
                    <a:pt x="222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3919716" y="2069"/>
              <a:ext cx="1058547" cy="978995"/>
            </a:xfrm>
            <a:custGeom>
              <a:rect b="b" l="l" r="r" t="t"/>
              <a:pathLst>
                <a:path extrusionOk="0" h="30286" w="32747">
                  <a:moveTo>
                    <a:pt x="19382" y="5890"/>
                  </a:moveTo>
                  <a:cubicBezTo>
                    <a:pt x="20997" y="6745"/>
                    <a:pt x="22296" y="7917"/>
                    <a:pt x="23151" y="9532"/>
                  </a:cubicBezTo>
                  <a:cubicBezTo>
                    <a:pt x="23847" y="10862"/>
                    <a:pt x="23911" y="12129"/>
                    <a:pt x="24037" y="13459"/>
                  </a:cubicBezTo>
                  <a:cubicBezTo>
                    <a:pt x="23056" y="12668"/>
                    <a:pt x="21947" y="12098"/>
                    <a:pt x="20744" y="11781"/>
                  </a:cubicBezTo>
                  <a:cubicBezTo>
                    <a:pt x="19952" y="11559"/>
                    <a:pt x="19160" y="11559"/>
                    <a:pt x="18369" y="11337"/>
                  </a:cubicBezTo>
                  <a:cubicBezTo>
                    <a:pt x="16659" y="10894"/>
                    <a:pt x="14695" y="9216"/>
                    <a:pt x="15043" y="7252"/>
                  </a:cubicBezTo>
                  <a:cubicBezTo>
                    <a:pt x="15043" y="7221"/>
                    <a:pt x="15043" y="7189"/>
                    <a:pt x="15043" y="7189"/>
                  </a:cubicBezTo>
                  <a:cubicBezTo>
                    <a:pt x="16374" y="6682"/>
                    <a:pt x="17862" y="6207"/>
                    <a:pt x="19382" y="5890"/>
                  </a:cubicBezTo>
                  <a:close/>
                  <a:moveTo>
                    <a:pt x="22716" y="5490"/>
                  </a:moveTo>
                  <a:cubicBezTo>
                    <a:pt x="24951" y="5490"/>
                    <a:pt x="27084" y="6090"/>
                    <a:pt x="28724" y="7822"/>
                  </a:cubicBezTo>
                  <a:cubicBezTo>
                    <a:pt x="32081" y="11369"/>
                    <a:pt x="31226" y="16373"/>
                    <a:pt x="29073" y="20268"/>
                  </a:cubicBezTo>
                  <a:cubicBezTo>
                    <a:pt x="28851" y="19286"/>
                    <a:pt x="28376" y="18400"/>
                    <a:pt x="27521" y="17703"/>
                  </a:cubicBezTo>
                  <a:cubicBezTo>
                    <a:pt x="27014" y="17291"/>
                    <a:pt x="26381" y="17133"/>
                    <a:pt x="25874" y="16753"/>
                  </a:cubicBezTo>
                  <a:cubicBezTo>
                    <a:pt x="24259" y="15486"/>
                    <a:pt x="24734" y="13649"/>
                    <a:pt x="24449" y="12003"/>
                  </a:cubicBezTo>
                  <a:cubicBezTo>
                    <a:pt x="24006" y="9342"/>
                    <a:pt x="22359" y="7094"/>
                    <a:pt x="20079" y="5732"/>
                  </a:cubicBezTo>
                  <a:cubicBezTo>
                    <a:pt x="20958" y="5581"/>
                    <a:pt x="21845" y="5490"/>
                    <a:pt x="22716" y="5490"/>
                  </a:cubicBezTo>
                  <a:close/>
                  <a:moveTo>
                    <a:pt x="5289" y="8772"/>
                  </a:moveTo>
                  <a:cubicBezTo>
                    <a:pt x="8013" y="11686"/>
                    <a:pt x="10040" y="17513"/>
                    <a:pt x="9058" y="21377"/>
                  </a:cubicBezTo>
                  <a:cubicBezTo>
                    <a:pt x="8330" y="24132"/>
                    <a:pt x="6144" y="26222"/>
                    <a:pt x="5448" y="29009"/>
                  </a:cubicBezTo>
                  <a:cubicBezTo>
                    <a:pt x="5226" y="25272"/>
                    <a:pt x="2534" y="21947"/>
                    <a:pt x="2597" y="18083"/>
                  </a:cubicBezTo>
                  <a:cubicBezTo>
                    <a:pt x="2661" y="14726"/>
                    <a:pt x="5289" y="12066"/>
                    <a:pt x="5289" y="8772"/>
                  </a:cubicBezTo>
                  <a:close/>
                  <a:moveTo>
                    <a:pt x="5828" y="8677"/>
                  </a:moveTo>
                  <a:lnTo>
                    <a:pt x="5828" y="8677"/>
                  </a:lnTo>
                  <a:cubicBezTo>
                    <a:pt x="9565" y="10862"/>
                    <a:pt x="12922" y="14283"/>
                    <a:pt x="13903" y="18621"/>
                  </a:cubicBezTo>
                  <a:cubicBezTo>
                    <a:pt x="15265" y="24448"/>
                    <a:pt x="9660" y="26760"/>
                    <a:pt x="5638" y="29484"/>
                  </a:cubicBezTo>
                  <a:cubicBezTo>
                    <a:pt x="6651" y="25810"/>
                    <a:pt x="9976" y="23055"/>
                    <a:pt x="9723" y="19001"/>
                  </a:cubicBezTo>
                  <a:cubicBezTo>
                    <a:pt x="9470" y="15454"/>
                    <a:pt x="8266" y="11401"/>
                    <a:pt x="5828" y="8677"/>
                  </a:cubicBezTo>
                  <a:close/>
                  <a:moveTo>
                    <a:pt x="1" y="0"/>
                  </a:moveTo>
                  <a:cubicBezTo>
                    <a:pt x="951" y="3040"/>
                    <a:pt x="2851" y="5542"/>
                    <a:pt x="4783" y="8107"/>
                  </a:cubicBezTo>
                  <a:cubicBezTo>
                    <a:pt x="5099" y="11654"/>
                    <a:pt x="2122" y="14504"/>
                    <a:pt x="2091" y="18083"/>
                  </a:cubicBezTo>
                  <a:cubicBezTo>
                    <a:pt x="2091" y="22263"/>
                    <a:pt x="4814" y="25715"/>
                    <a:pt x="5163" y="29800"/>
                  </a:cubicBezTo>
                  <a:cubicBezTo>
                    <a:pt x="5131" y="29800"/>
                    <a:pt x="5099" y="29832"/>
                    <a:pt x="5068" y="29864"/>
                  </a:cubicBezTo>
                  <a:cubicBezTo>
                    <a:pt x="4895" y="29979"/>
                    <a:pt x="5010" y="30252"/>
                    <a:pt x="5176" y="30252"/>
                  </a:cubicBezTo>
                  <a:cubicBezTo>
                    <a:pt x="5192" y="30252"/>
                    <a:pt x="5209" y="30249"/>
                    <a:pt x="5226" y="30244"/>
                  </a:cubicBezTo>
                  <a:cubicBezTo>
                    <a:pt x="5252" y="30270"/>
                    <a:pt x="5289" y="30285"/>
                    <a:pt x="5326" y="30285"/>
                  </a:cubicBezTo>
                  <a:cubicBezTo>
                    <a:pt x="5378" y="30285"/>
                    <a:pt x="5429" y="30255"/>
                    <a:pt x="5448" y="30180"/>
                  </a:cubicBezTo>
                  <a:cubicBezTo>
                    <a:pt x="5448" y="30149"/>
                    <a:pt x="5448" y="30149"/>
                    <a:pt x="5448" y="30117"/>
                  </a:cubicBezTo>
                  <a:cubicBezTo>
                    <a:pt x="9406" y="27869"/>
                    <a:pt x="15233" y="25018"/>
                    <a:pt x="14632" y="19635"/>
                  </a:cubicBezTo>
                  <a:cubicBezTo>
                    <a:pt x="14030" y="14536"/>
                    <a:pt x="9755" y="10007"/>
                    <a:pt x="5258" y="7981"/>
                  </a:cubicBezTo>
                  <a:cubicBezTo>
                    <a:pt x="5226" y="7886"/>
                    <a:pt x="5163" y="7822"/>
                    <a:pt x="5068" y="7791"/>
                  </a:cubicBezTo>
                  <a:cubicBezTo>
                    <a:pt x="3769" y="5732"/>
                    <a:pt x="2059" y="3800"/>
                    <a:pt x="1046" y="1583"/>
                  </a:cubicBezTo>
                  <a:lnTo>
                    <a:pt x="1046" y="1583"/>
                  </a:lnTo>
                  <a:cubicBezTo>
                    <a:pt x="2154" y="2597"/>
                    <a:pt x="3991" y="2692"/>
                    <a:pt x="5574" y="2850"/>
                  </a:cubicBezTo>
                  <a:cubicBezTo>
                    <a:pt x="9185" y="3230"/>
                    <a:pt x="11085" y="6777"/>
                    <a:pt x="14600" y="7094"/>
                  </a:cubicBezTo>
                  <a:cubicBezTo>
                    <a:pt x="14600" y="7094"/>
                    <a:pt x="14568" y="7094"/>
                    <a:pt x="14568" y="7126"/>
                  </a:cubicBezTo>
                  <a:cubicBezTo>
                    <a:pt x="14157" y="9026"/>
                    <a:pt x="15550" y="10546"/>
                    <a:pt x="17165" y="11401"/>
                  </a:cubicBezTo>
                  <a:cubicBezTo>
                    <a:pt x="18179" y="11939"/>
                    <a:pt x="19255" y="11876"/>
                    <a:pt x="20364" y="12161"/>
                  </a:cubicBezTo>
                  <a:cubicBezTo>
                    <a:pt x="21726" y="12478"/>
                    <a:pt x="22929" y="13111"/>
                    <a:pt x="24101" y="13839"/>
                  </a:cubicBezTo>
                  <a:cubicBezTo>
                    <a:pt x="24132" y="14188"/>
                    <a:pt x="24196" y="14504"/>
                    <a:pt x="24259" y="14853"/>
                  </a:cubicBezTo>
                  <a:cubicBezTo>
                    <a:pt x="24417" y="15613"/>
                    <a:pt x="24607" y="16246"/>
                    <a:pt x="25178" y="16816"/>
                  </a:cubicBezTo>
                  <a:cubicBezTo>
                    <a:pt x="25558" y="17133"/>
                    <a:pt x="26033" y="17260"/>
                    <a:pt x="26413" y="17513"/>
                  </a:cubicBezTo>
                  <a:cubicBezTo>
                    <a:pt x="27774" y="18463"/>
                    <a:pt x="28439" y="19286"/>
                    <a:pt x="28788" y="20806"/>
                  </a:cubicBezTo>
                  <a:cubicBezTo>
                    <a:pt x="28788" y="20870"/>
                    <a:pt x="28788" y="20933"/>
                    <a:pt x="28851" y="20965"/>
                  </a:cubicBezTo>
                  <a:cubicBezTo>
                    <a:pt x="28851" y="20996"/>
                    <a:pt x="28851" y="20996"/>
                    <a:pt x="28851" y="20996"/>
                  </a:cubicBezTo>
                  <a:cubicBezTo>
                    <a:pt x="28866" y="21087"/>
                    <a:pt x="28946" y="21127"/>
                    <a:pt x="29026" y="21127"/>
                  </a:cubicBezTo>
                  <a:cubicBezTo>
                    <a:pt x="29113" y="21127"/>
                    <a:pt x="29200" y="21079"/>
                    <a:pt x="29200" y="20996"/>
                  </a:cubicBezTo>
                  <a:cubicBezTo>
                    <a:pt x="29200" y="20965"/>
                    <a:pt x="29231" y="20965"/>
                    <a:pt x="29231" y="20965"/>
                  </a:cubicBezTo>
                  <a:cubicBezTo>
                    <a:pt x="31765" y="16943"/>
                    <a:pt x="32746" y="11527"/>
                    <a:pt x="29358" y="7664"/>
                  </a:cubicBezTo>
                  <a:cubicBezTo>
                    <a:pt x="27638" y="5686"/>
                    <a:pt x="25044" y="4892"/>
                    <a:pt x="22360" y="4892"/>
                  </a:cubicBezTo>
                  <a:cubicBezTo>
                    <a:pt x="19757" y="4892"/>
                    <a:pt x="17070" y="5639"/>
                    <a:pt x="15012" y="6777"/>
                  </a:cubicBezTo>
                  <a:cubicBezTo>
                    <a:pt x="14980" y="6682"/>
                    <a:pt x="14917" y="6619"/>
                    <a:pt x="14822" y="6619"/>
                  </a:cubicBezTo>
                  <a:cubicBezTo>
                    <a:pt x="11877" y="6492"/>
                    <a:pt x="10356" y="3737"/>
                    <a:pt x="7760" y="2787"/>
                  </a:cubicBezTo>
                  <a:cubicBezTo>
                    <a:pt x="5384" y="1900"/>
                    <a:pt x="1932" y="3040"/>
                    <a:pt x="539" y="285"/>
                  </a:cubicBezTo>
                  <a:cubicBezTo>
                    <a:pt x="507" y="190"/>
                    <a:pt x="507" y="95"/>
                    <a:pt x="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2590927" y="2069"/>
              <a:ext cx="1895926" cy="2173889"/>
            </a:xfrm>
            <a:custGeom>
              <a:rect b="b" l="l" r="r" t="t"/>
              <a:pathLst>
                <a:path extrusionOk="0" h="67251" w="58652">
                  <a:moveTo>
                    <a:pt x="12654" y="21512"/>
                  </a:moveTo>
                  <a:cubicBezTo>
                    <a:pt x="17073" y="21512"/>
                    <a:pt x="20498" y="24758"/>
                    <a:pt x="23594" y="27647"/>
                  </a:cubicBezTo>
                  <a:cubicBezTo>
                    <a:pt x="22137" y="26887"/>
                    <a:pt x="20585" y="26222"/>
                    <a:pt x="19002" y="26063"/>
                  </a:cubicBezTo>
                  <a:cubicBezTo>
                    <a:pt x="18763" y="26035"/>
                    <a:pt x="18530" y="26022"/>
                    <a:pt x="18301" y="26022"/>
                  </a:cubicBezTo>
                  <a:cubicBezTo>
                    <a:pt x="16740" y="26022"/>
                    <a:pt x="15386" y="26619"/>
                    <a:pt x="13840" y="26950"/>
                  </a:cubicBezTo>
                  <a:cubicBezTo>
                    <a:pt x="13333" y="27068"/>
                    <a:pt x="12858" y="27116"/>
                    <a:pt x="12403" y="27116"/>
                  </a:cubicBezTo>
                  <a:cubicBezTo>
                    <a:pt x="10526" y="27116"/>
                    <a:pt x="8994" y="26287"/>
                    <a:pt x="7031" y="26032"/>
                  </a:cubicBezTo>
                  <a:cubicBezTo>
                    <a:pt x="6875" y="26009"/>
                    <a:pt x="6714" y="25999"/>
                    <a:pt x="6547" y="25999"/>
                  </a:cubicBezTo>
                  <a:cubicBezTo>
                    <a:pt x="5388" y="25999"/>
                    <a:pt x="3985" y="26483"/>
                    <a:pt x="2782" y="26483"/>
                  </a:cubicBezTo>
                  <a:cubicBezTo>
                    <a:pt x="2007" y="26483"/>
                    <a:pt x="1314" y="26282"/>
                    <a:pt x="824" y="25620"/>
                  </a:cubicBezTo>
                  <a:cubicBezTo>
                    <a:pt x="2439" y="25430"/>
                    <a:pt x="3959" y="25018"/>
                    <a:pt x="5447" y="24322"/>
                  </a:cubicBezTo>
                  <a:cubicBezTo>
                    <a:pt x="7506" y="23308"/>
                    <a:pt x="9279" y="21852"/>
                    <a:pt x="11654" y="21567"/>
                  </a:cubicBezTo>
                  <a:cubicBezTo>
                    <a:pt x="11993" y="21529"/>
                    <a:pt x="12326" y="21512"/>
                    <a:pt x="12654" y="21512"/>
                  </a:cubicBezTo>
                  <a:close/>
                  <a:moveTo>
                    <a:pt x="729" y="26317"/>
                  </a:moveTo>
                  <a:lnTo>
                    <a:pt x="729" y="26317"/>
                  </a:lnTo>
                  <a:cubicBezTo>
                    <a:pt x="1292" y="26824"/>
                    <a:pt x="1957" y="27056"/>
                    <a:pt x="2766" y="27056"/>
                  </a:cubicBezTo>
                  <a:cubicBezTo>
                    <a:pt x="2866" y="27056"/>
                    <a:pt x="2968" y="27052"/>
                    <a:pt x="3072" y="27045"/>
                  </a:cubicBezTo>
                  <a:cubicBezTo>
                    <a:pt x="4301" y="26967"/>
                    <a:pt x="5206" y="26500"/>
                    <a:pt x="6411" y="26500"/>
                  </a:cubicBezTo>
                  <a:cubicBezTo>
                    <a:pt x="6666" y="26500"/>
                    <a:pt x="6934" y="26521"/>
                    <a:pt x="7221" y="26570"/>
                  </a:cubicBezTo>
                  <a:cubicBezTo>
                    <a:pt x="8234" y="26729"/>
                    <a:pt x="9184" y="27172"/>
                    <a:pt x="10166" y="27457"/>
                  </a:cubicBezTo>
                  <a:cubicBezTo>
                    <a:pt x="10765" y="27614"/>
                    <a:pt x="11327" y="27680"/>
                    <a:pt x="11874" y="27680"/>
                  </a:cubicBezTo>
                  <a:cubicBezTo>
                    <a:pt x="13093" y="27680"/>
                    <a:pt x="14238" y="27353"/>
                    <a:pt x="15550" y="26982"/>
                  </a:cubicBezTo>
                  <a:cubicBezTo>
                    <a:pt x="16443" y="26713"/>
                    <a:pt x="17277" y="26599"/>
                    <a:pt x="18082" y="26599"/>
                  </a:cubicBezTo>
                  <a:cubicBezTo>
                    <a:pt x="19932" y="26599"/>
                    <a:pt x="21623" y="27204"/>
                    <a:pt x="23499" y="27932"/>
                  </a:cubicBezTo>
                  <a:cubicBezTo>
                    <a:pt x="21535" y="28850"/>
                    <a:pt x="18685" y="30180"/>
                    <a:pt x="18052" y="31986"/>
                  </a:cubicBezTo>
                  <a:cubicBezTo>
                    <a:pt x="17545" y="33537"/>
                    <a:pt x="18843" y="34297"/>
                    <a:pt x="20173" y="34519"/>
                  </a:cubicBezTo>
                  <a:cubicBezTo>
                    <a:pt x="17513" y="34994"/>
                    <a:pt x="14790" y="35501"/>
                    <a:pt x="12256" y="36261"/>
                  </a:cubicBezTo>
                  <a:cubicBezTo>
                    <a:pt x="9754" y="35406"/>
                    <a:pt x="6936" y="34709"/>
                    <a:pt x="5004" y="32841"/>
                  </a:cubicBezTo>
                  <a:cubicBezTo>
                    <a:pt x="3135" y="31036"/>
                    <a:pt x="1394" y="28819"/>
                    <a:pt x="729" y="26317"/>
                  </a:cubicBezTo>
                  <a:close/>
                  <a:moveTo>
                    <a:pt x="42247" y="31669"/>
                  </a:moveTo>
                  <a:lnTo>
                    <a:pt x="42247" y="31669"/>
                  </a:lnTo>
                  <a:cubicBezTo>
                    <a:pt x="45414" y="31732"/>
                    <a:pt x="48517" y="33189"/>
                    <a:pt x="51684" y="33569"/>
                  </a:cubicBezTo>
                  <a:cubicBezTo>
                    <a:pt x="53078" y="33727"/>
                    <a:pt x="55991" y="34487"/>
                    <a:pt x="57258" y="35913"/>
                  </a:cubicBezTo>
                  <a:cubicBezTo>
                    <a:pt x="56054" y="36229"/>
                    <a:pt x="54914" y="36641"/>
                    <a:pt x="53711" y="36958"/>
                  </a:cubicBezTo>
                  <a:cubicBezTo>
                    <a:pt x="53171" y="37095"/>
                    <a:pt x="52719" y="37147"/>
                    <a:pt x="52304" y="37147"/>
                  </a:cubicBezTo>
                  <a:cubicBezTo>
                    <a:pt x="51382" y="37147"/>
                    <a:pt x="50645" y="36889"/>
                    <a:pt x="49531" y="36736"/>
                  </a:cubicBezTo>
                  <a:cubicBezTo>
                    <a:pt x="49395" y="36719"/>
                    <a:pt x="49273" y="36711"/>
                    <a:pt x="49157" y="36711"/>
                  </a:cubicBezTo>
                  <a:cubicBezTo>
                    <a:pt x="48841" y="36711"/>
                    <a:pt x="48571" y="36770"/>
                    <a:pt x="48200" y="36863"/>
                  </a:cubicBezTo>
                  <a:cubicBezTo>
                    <a:pt x="47133" y="37129"/>
                    <a:pt x="46252" y="37357"/>
                    <a:pt x="45384" y="37357"/>
                  </a:cubicBezTo>
                  <a:cubicBezTo>
                    <a:pt x="44502" y="37357"/>
                    <a:pt x="43633" y="37122"/>
                    <a:pt x="42595" y="36451"/>
                  </a:cubicBezTo>
                  <a:cubicBezTo>
                    <a:pt x="42595" y="36419"/>
                    <a:pt x="42563" y="36419"/>
                    <a:pt x="42563" y="36419"/>
                  </a:cubicBezTo>
                  <a:cubicBezTo>
                    <a:pt x="42848" y="36008"/>
                    <a:pt x="43070" y="35501"/>
                    <a:pt x="43133" y="34931"/>
                  </a:cubicBezTo>
                  <a:cubicBezTo>
                    <a:pt x="43292" y="33759"/>
                    <a:pt x="42880" y="32619"/>
                    <a:pt x="42247" y="31669"/>
                  </a:cubicBezTo>
                  <a:close/>
                  <a:moveTo>
                    <a:pt x="38470" y="32804"/>
                  </a:moveTo>
                  <a:cubicBezTo>
                    <a:pt x="40015" y="32804"/>
                    <a:pt x="41546" y="33053"/>
                    <a:pt x="42373" y="33949"/>
                  </a:cubicBezTo>
                  <a:cubicBezTo>
                    <a:pt x="42658" y="35849"/>
                    <a:pt x="41708" y="37623"/>
                    <a:pt x="38985" y="37686"/>
                  </a:cubicBezTo>
                  <a:cubicBezTo>
                    <a:pt x="38965" y="37686"/>
                    <a:pt x="38945" y="37686"/>
                    <a:pt x="38925" y="37686"/>
                  </a:cubicBezTo>
                  <a:cubicBezTo>
                    <a:pt x="36263" y="37686"/>
                    <a:pt x="34285" y="35583"/>
                    <a:pt x="32556" y="33822"/>
                  </a:cubicBezTo>
                  <a:cubicBezTo>
                    <a:pt x="32493" y="33759"/>
                    <a:pt x="32429" y="33759"/>
                    <a:pt x="32398" y="33759"/>
                  </a:cubicBezTo>
                  <a:cubicBezTo>
                    <a:pt x="32334" y="33759"/>
                    <a:pt x="32303" y="33791"/>
                    <a:pt x="32271" y="33791"/>
                  </a:cubicBezTo>
                  <a:cubicBezTo>
                    <a:pt x="32176" y="33727"/>
                    <a:pt x="32049" y="33664"/>
                    <a:pt x="31954" y="33632"/>
                  </a:cubicBezTo>
                  <a:cubicBezTo>
                    <a:pt x="32936" y="33506"/>
                    <a:pt x="33949" y="33252"/>
                    <a:pt x="34963" y="33094"/>
                  </a:cubicBezTo>
                  <a:cubicBezTo>
                    <a:pt x="35872" y="32979"/>
                    <a:pt x="37176" y="32804"/>
                    <a:pt x="38470" y="32804"/>
                  </a:cubicBezTo>
                  <a:close/>
                  <a:moveTo>
                    <a:pt x="30037" y="33790"/>
                  </a:moveTo>
                  <a:cubicBezTo>
                    <a:pt x="30747" y="33790"/>
                    <a:pt x="31431" y="33912"/>
                    <a:pt x="32049" y="34266"/>
                  </a:cubicBezTo>
                  <a:cubicBezTo>
                    <a:pt x="32018" y="34392"/>
                    <a:pt x="31954" y="34519"/>
                    <a:pt x="31891" y="34646"/>
                  </a:cubicBezTo>
                  <a:cubicBezTo>
                    <a:pt x="31764" y="34709"/>
                    <a:pt x="31701" y="34836"/>
                    <a:pt x="31764" y="34994"/>
                  </a:cubicBezTo>
                  <a:cubicBezTo>
                    <a:pt x="31194" y="36546"/>
                    <a:pt x="30656" y="38319"/>
                    <a:pt x="29484" y="39333"/>
                  </a:cubicBezTo>
                  <a:cubicBezTo>
                    <a:pt x="29009" y="39713"/>
                    <a:pt x="28597" y="39934"/>
                    <a:pt x="28217" y="39998"/>
                  </a:cubicBezTo>
                  <a:cubicBezTo>
                    <a:pt x="28186" y="39966"/>
                    <a:pt x="28186" y="39934"/>
                    <a:pt x="28186" y="39903"/>
                  </a:cubicBezTo>
                  <a:cubicBezTo>
                    <a:pt x="28186" y="39871"/>
                    <a:pt x="28162" y="39855"/>
                    <a:pt x="28138" y="39855"/>
                  </a:cubicBezTo>
                  <a:cubicBezTo>
                    <a:pt x="28114" y="39855"/>
                    <a:pt x="28091" y="39871"/>
                    <a:pt x="28091" y="39903"/>
                  </a:cubicBezTo>
                  <a:cubicBezTo>
                    <a:pt x="28091" y="39934"/>
                    <a:pt x="28091" y="39966"/>
                    <a:pt x="28122" y="39998"/>
                  </a:cubicBezTo>
                  <a:cubicBezTo>
                    <a:pt x="28074" y="40002"/>
                    <a:pt x="28026" y="40004"/>
                    <a:pt x="27979" y="40004"/>
                  </a:cubicBezTo>
                  <a:cubicBezTo>
                    <a:pt x="26015" y="40004"/>
                    <a:pt x="25010" y="36219"/>
                    <a:pt x="24639" y="34487"/>
                  </a:cubicBezTo>
                  <a:cubicBezTo>
                    <a:pt x="25114" y="34456"/>
                    <a:pt x="25589" y="34392"/>
                    <a:pt x="26064" y="34361"/>
                  </a:cubicBezTo>
                  <a:cubicBezTo>
                    <a:pt x="27301" y="34216"/>
                    <a:pt x="28713" y="33790"/>
                    <a:pt x="30037" y="33790"/>
                  </a:cubicBezTo>
                  <a:close/>
                  <a:moveTo>
                    <a:pt x="32493" y="34297"/>
                  </a:moveTo>
                  <a:cubicBezTo>
                    <a:pt x="34158" y="36183"/>
                    <a:pt x="36229" y="38193"/>
                    <a:pt x="38922" y="38193"/>
                  </a:cubicBezTo>
                  <a:cubicBezTo>
                    <a:pt x="38943" y="38193"/>
                    <a:pt x="38964" y="38193"/>
                    <a:pt x="38985" y="38193"/>
                  </a:cubicBezTo>
                  <a:cubicBezTo>
                    <a:pt x="40252" y="38161"/>
                    <a:pt x="41487" y="37686"/>
                    <a:pt x="42278" y="36799"/>
                  </a:cubicBezTo>
                  <a:cubicBezTo>
                    <a:pt x="42278" y="36831"/>
                    <a:pt x="42310" y="36863"/>
                    <a:pt x="42342" y="36863"/>
                  </a:cubicBezTo>
                  <a:cubicBezTo>
                    <a:pt x="43292" y="37496"/>
                    <a:pt x="44210" y="37876"/>
                    <a:pt x="45350" y="37939"/>
                  </a:cubicBezTo>
                  <a:cubicBezTo>
                    <a:pt x="45429" y="37944"/>
                    <a:pt x="45507" y="37946"/>
                    <a:pt x="45585" y="37946"/>
                  </a:cubicBezTo>
                  <a:cubicBezTo>
                    <a:pt x="46887" y="37946"/>
                    <a:pt x="48110" y="37325"/>
                    <a:pt x="49400" y="37325"/>
                  </a:cubicBezTo>
                  <a:cubicBezTo>
                    <a:pt x="49590" y="37325"/>
                    <a:pt x="49781" y="37338"/>
                    <a:pt x="49974" y="37369"/>
                  </a:cubicBezTo>
                  <a:cubicBezTo>
                    <a:pt x="50818" y="37501"/>
                    <a:pt x="51267" y="37787"/>
                    <a:pt x="52035" y="37787"/>
                  </a:cubicBezTo>
                  <a:cubicBezTo>
                    <a:pt x="52188" y="37787"/>
                    <a:pt x="52354" y="37776"/>
                    <a:pt x="52539" y="37749"/>
                  </a:cubicBezTo>
                  <a:cubicBezTo>
                    <a:pt x="54186" y="37496"/>
                    <a:pt x="55928" y="36768"/>
                    <a:pt x="57480" y="36198"/>
                  </a:cubicBezTo>
                  <a:lnTo>
                    <a:pt x="57480" y="36198"/>
                  </a:lnTo>
                  <a:cubicBezTo>
                    <a:pt x="58050" y="37053"/>
                    <a:pt x="58018" y="38161"/>
                    <a:pt x="56719" y="39491"/>
                  </a:cubicBezTo>
                  <a:cubicBezTo>
                    <a:pt x="55358" y="40916"/>
                    <a:pt x="52983" y="41011"/>
                    <a:pt x="51209" y="41676"/>
                  </a:cubicBezTo>
                  <a:cubicBezTo>
                    <a:pt x="49657" y="42278"/>
                    <a:pt x="48264" y="43291"/>
                    <a:pt x="46649" y="43798"/>
                  </a:cubicBezTo>
                  <a:cubicBezTo>
                    <a:pt x="46142" y="43925"/>
                    <a:pt x="45667" y="44020"/>
                    <a:pt x="45192" y="44051"/>
                  </a:cubicBezTo>
                  <a:cubicBezTo>
                    <a:pt x="45160" y="44020"/>
                    <a:pt x="45129" y="43988"/>
                    <a:pt x="45097" y="43956"/>
                  </a:cubicBezTo>
                  <a:cubicBezTo>
                    <a:pt x="45079" y="43929"/>
                    <a:pt x="45051" y="43918"/>
                    <a:pt x="45020" y="43918"/>
                  </a:cubicBezTo>
                  <a:cubicBezTo>
                    <a:pt x="44941" y="43918"/>
                    <a:pt x="44844" y="43992"/>
                    <a:pt x="44844" y="44083"/>
                  </a:cubicBezTo>
                  <a:cubicBezTo>
                    <a:pt x="43355" y="44083"/>
                    <a:pt x="41962" y="43545"/>
                    <a:pt x="40537" y="42721"/>
                  </a:cubicBezTo>
                  <a:cubicBezTo>
                    <a:pt x="37180" y="40758"/>
                    <a:pt x="34424" y="38003"/>
                    <a:pt x="32271" y="34772"/>
                  </a:cubicBezTo>
                  <a:cubicBezTo>
                    <a:pt x="32334" y="34646"/>
                    <a:pt x="32366" y="34487"/>
                    <a:pt x="32398" y="34361"/>
                  </a:cubicBezTo>
                  <a:cubicBezTo>
                    <a:pt x="32429" y="34329"/>
                    <a:pt x="32461" y="34329"/>
                    <a:pt x="32493" y="34297"/>
                  </a:cubicBezTo>
                  <a:close/>
                  <a:moveTo>
                    <a:pt x="20110" y="35184"/>
                  </a:moveTo>
                  <a:lnTo>
                    <a:pt x="19983" y="35311"/>
                  </a:lnTo>
                  <a:cubicBezTo>
                    <a:pt x="16563" y="36831"/>
                    <a:pt x="13175" y="38446"/>
                    <a:pt x="10388" y="41043"/>
                  </a:cubicBezTo>
                  <a:cubicBezTo>
                    <a:pt x="10333" y="41098"/>
                    <a:pt x="10396" y="41176"/>
                    <a:pt x="10455" y="41176"/>
                  </a:cubicBezTo>
                  <a:cubicBezTo>
                    <a:pt x="10465" y="41176"/>
                    <a:pt x="10474" y="41174"/>
                    <a:pt x="10483" y="41170"/>
                  </a:cubicBezTo>
                  <a:cubicBezTo>
                    <a:pt x="13396" y="39016"/>
                    <a:pt x="16310" y="37338"/>
                    <a:pt x="19508" y="35723"/>
                  </a:cubicBezTo>
                  <a:lnTo>
                    <a:pt x="19508" y="35723"/>
                  </a:lnTo>
                  <a:cubicBezTo>
                    <a:pt x="18907" y="36293"/>
                    <a:pt x="18273" y="36863"/>
                    <a:pt x="17672" y="37464"/>
                  </a:cubicBezTo>
                  <a:cubicBezTo>
                    <a:pt x="17721" y="37391"/>
                    <a:pt x="17675" y="37317"/>
                    <a:pt x="17607" y="37317"/>
                  </a:cubicBezTo>
                  <a:cubicBezTo>
                    <a:pt x="17588" y="37317"/>
                    <a:pt x="17566" y="37323"/>
                    <a:pt x="17545" y="37338"/>
                  </a:cubicBezTo>
                  <a:cubicBezTo>
                    <a:pt x="15328" y="39554"/>
                    <a:pt x="13175" y="41930"/>
                    <a:pt x="11369" y="44495"/>
                  </a:cubicBezTo>
                  <a:cubicBezTo>
                    <a:pt x="11321" y="44543"/>
                    <a:pt x="11384" y="44611"/>
                    <a:pt x="11445" y="44611"/>
                  </a:cubicBezTo>
                  <a:cubicBezTo>
                    <a:pt x="11463" y="44611"/>
                    <a:pt x="11481" y="44605"/>
                    <a:pt x="11496" y="44590"/>
                  </a:cubicBezTo>
                  <a:cubicBezTo>
                    <a:pt x="13079" y="42595"/>
                    <a:pt x="14695" y="40663"/>
                    <a:pt x="16405" y="38794"/>
                  </a:cubicBezTo>
                  <a:lnTo>
                    <a:pt x="16405" y="38794"/>
                  </a:lnTo>
                  <a:cubicBezTo>
                    <a:pt x="15930" y="39364"/>
                    <a:pt x="15518" y="39934"/>
                    <a:pt x="15170" y="40568"/>
                  </a:cubicBezTo>
                  <a:cubicBezTo>
                    <a:pt x="13776" y="43101"/>
                    <a:pt x="13745" y="46458"/>
                    <a:pt x="13333" y="49245"/>
                  </a:cubicBezTo>
                  <a:cubicBezTo>
                    <a:pt x="13111" y="50734"/>
                    <a:pt x="12541" y="53584"/>
                    <a:pt x="12699" y="55959"/>
                  </a:cubicBezTo>
                  <a:cubicBezTo>
                    <a:pt x="11668" y="56943"/>
                    <a:pt x="11036" y="57442"/>
                    <a:pt x="9826" y="57442"/>
                  </a:cubicBezTo>
                  <a:cubicBezTo>
                    <a:pt x="9402" y="57442"/>
                    <a:pt x="8906" y="57381"/>
                    <a:pt x="8297" y="57257"/>
                  </a:cubicBezTo>
                  <a:cubicBezTo>
                    <a:pt x="7791" y="57131"/>
                    <a:pt x="7664" y="56909"/>
                    <a:pt x="7126" y="56877"/>
                  </a:cubicBezTo>
                  <a:cubicBezTo>
                    <a:pt x="7084" y="56875"/>
                    <a:pt x="7042" y="56873"/>
                    <a:pt x="7000" y="56873"/>
                  </a:cubicBezTo>
                  <a:cubicBezTo>
                    <a:pt x="5743" y="56873"/>
                    <a:pt x="4684" y="58016"/>
                    <a:pt x="3599" y="58016"/>
                  </a:cubicBezTo>
                  <a:cubicBezTo>
                    <a:pt x="2962" y="58016"/>
                    <a:pt x="2315" y="57622"/>
                    <a:pt x="1615" y="56371"/>
                  </a:cubicBezTo>
                  <a:cubicBezTo>
                    <a:pt x="0" y="53457"/>
                    <a:pt x="760" y="47978"/>
                    <a:pt x="1774" y="45001"/>
                  </a:cubicBezTo>
                  <a:cubicBezTo>
                    <a:pt x="4339" y="37528"/>
                    <a:pt x="13333" y="36451"/>
                    <a:pt x="20110" y="35184"/>
                  </a:cubicBezTo>
                  <a:close/>
                  <a:moveTo>
                    <a:pt x="32081" y="35437"/>
                  </a:moveTo>
                  <a:cubicBezTo>
                    <a:pt x="34519" y="39016"/>
                    <a:pt x="37845" y="42278"/>
                    <a:pt x="41867" y="44020"/>
                  </a:cubicBezTo>
                  <a:cubicBezTo>
                    <a:pt x="42817" y="44416"/>
                    <a:pt x="43723" y="44614"/>
                    <a:pt x="44622" y="44614"/>
                  </a:cubicBezTo>
                  <a:cubicBezTo>
                    <a:pt x="44801" y="44614"/>
                    <a:pt x="44981" y="44606"/>
                    <a:pt x="45160" y="44590"/>
                  </a:cubicBezTo>
                  <a:cubicBezTo>
                    <a:pt x="46902" y="47250"/>
                    <a:pt x="47725" y="50354"/>
                    <a:pt x="49689" y="52887"/>
                  </a:cubicBezTo>
                  <a:cubicBezTo>
                    <a:pt x="49974" y="53235"/>
                    <a:pt x="50512" y="53710"/>
                    <a:pt x="50702" y="54059"/>
                  </a:cubicBezTo>
                  <a:cubicBezTo>
                    <a:pt x="51906" y="56529"/>
                    <a:pt x="49974" y="56909"/>
                    <a:pt x="48676" y="57447"/>
                  </a:cubicBezTo>
                  <a:cubicBezTo>
                    <a:pt x="46879" y="58201"/>
                    <a:pt x="45083" y="59086"/>
                    <a:pt x="43117" y="59086"/>
                  </a:cubicBezTo>
                  <a:cubicBezTo>
                    <a:pt x="42934" y="59086"/>
                    <a:pt x="42750" y="59079"/>
                    <a:pt x="42563" y="59062"/>
                  </a:cubicBezTo>
                  <a:cubicBezTo>
                    <a:pt x="38256" y="58651"/>
                    <a:pt x="35660" y="54692"/>
                    <a:pt x="33759" y="51240"/>
                  </a:cubicBezTo>
                  <a:cubicBezTo>
                    <a:pt x="31796" y="47725"/>
                    <a:pt x="30339" y="44020"/>
                    <a:pt x="29167" y="40156"/>
                  </a:cubicBezTo>
                  <a:cubicBezTo>
                    <a:pt x="29167" y="40156"/>
                    <a:pt x="29167" y="40156"/>
                    <a:pt x="29136" y="40124"/>
                  </a:cubicBezTo>
                  <a:cubicBezTo>
                    <a:pt x="30656" y="39333"/>
                    <a:pt x="31511" y="37211"/>
                    <a:pt x="32081" y="35437"/>
                  </a:cubicBezTo>
                  <a:close/>
                  <a:moveTo>
                    <a:pt x="24132" y="34551"/>
                  </a:moveTo>
                  <a:cubicBezTo>
                    <a:pt x="24480" y="36198"/>
                    <a:pt x="25177" y="39396"/>
                    <a:pt x="26951" y="40251"/>
                  </a:cubicBezTo>
                  <a:cubicBezTo>
                    <a:pt x="26571" y="44811"/>
                    <a:pt x="29642" y="49150"/>
                    <a:pt x="27616" y="53647"/>
                  </a:cubicBezTo>
                  <a:cubicBezTo>
                    <a:pt x="26697" y="55674"/>
                    <a:pt x="25145" y="57479"/>
                    <a:pt x="23499" y="58999"/>
                  </a:cubicBezTo>
                  <a:cubicBezTo>
                    <a:pt x="22852" y="59587"/>
                    <a:pt x="21962" y="59896"/>
                    <a:pt x="21063" y="59896"/>
                  </a:cubicBezTo>
                  <a:cubicBezTo>
                    <a:pt x="20509" y="59896"/>
                    <a:pt x="19952" y="59779"/>
                    <a:pt x="19445" y="59538"/>
                  </a:cubicBezTo>
                  <a:cubicBezTo>
                    <a:pt x="19097" y="59379"/>
                    <a:pt x="18875" y="58904"/>
                    <a:pt x="18527" y="58682"/>
                  </a:cubicBezTo>
                  <a:cubicBezTo>
                    <a:pt x="18215" y="58541"/>
                    <a:pt x="17953" y="58424"/>
                    <a:pt x="17629" y="58424"/>
                  </a:cubicBezTo>
                  <a:cubicBezTo>
                    <a:pt x="17591" y="58424"/>
                    <a:pt x="17553" y="58426"/>
                    <a:pt x="17513" y="58429"/>
                  </a:cubicBezTo>
                  <a:cubicBezTo>
                    <a:pt x="17101" y="58461"/>
                    <a:pt x="16816" y="58904"/>
                    <a:pt x="16500" y="58904"/>
                  </a:cubicBezTo>
                  <a:cubicBezTo>
                    <a:pt x="16367" y="59009"/>
                    <a:pt x="16228" y="59062"/>
                    <a:pt x="16083" y="59062"/>
                  </a:cubicBezTo>
                  <a:cubicBezTo>
                    <a:pt x="15746" y="59062"/>
                    <a:pt x="15378" y="58774"/>
                    <a:pt x="14980" y="58176"/>
                  </a:cubicBezTo>
                  <a:cubicBezTo>
                    <a:pt x="13840" y="58144"/>
                    <a:pt x="13301" y="57637"/>
                    <a:pt x="13365" y="56687"/>
                  </a:cubicBezTo>
                  <a:cubicBezTo>
                    <a:pt x="13175" y="56054"/>
                    <a:pt x="13206" y="55357"/>
                    <a:pt x="13238" y="54692"/>
                  </a:cubicBezTo>
                  <a:cubicBezTo>
                    <a:pt x="13270" y="52064"/>
                    <a:pt x="13871" y="49403"/>
                    <a:pt x="14251" y="46775"/>
                  </a:cubicBezTo>
                  <a:cubicBezTo>
                    <a:pt x="14600" y="44558"/>
                    <a:pt x="14758" y="42183"/>
                    <a:pt x="16025" y="40219"/>
                  </a:cubicBezTo>
                  <a:cubicBezTo>
                    <a:pt x="17386" y="38129"/>
                    <a:pt x="19667" y="36356"/>
                    <a:pt x="21472" y="34614"/>
                  </a:cubicBezTo>
                  <a:cubicBezTo>
                    <a:pt x="21701" y="34623"/>
                    <a:pt x="21935" y="34627"/>
                    <a:pt x="22171" y="34627"/>
                  </a:cubicBezTo>
                  <a:cubicBezTo>
                    <a:pt x="22817" y="34627"/>
                    <a:pt x="23483" y="34597"/>
                    <a:pt x="24132" y="34551"/>
                  </a:cubicBezTo>
                  <a:close/>
                  <a:moveTo>
                    <a:pt x="28692" y="40314"/>
                  </a:moveTo>
                  <a:cubicBezTo>
                    <a:pt x="30054" y="45192"/>
                    <a:pt x="32113" y="50164"/>
                    <a:pt x="35026" y="54344"/>
                  </a:cubicBezTo>
                  <a:cubicBezTo>
                    <a:pt x="34329" y="56656"/>
                    <a:pt x="33728" y="59031"/>
                    <a:pt x="32429" y="61089"/>
                  </a:cubicBezTo>
                  <a:cubicBezTo>
                    <a:pt x="31289" y="62894"/>
                    <a:pt x="30181" y="63243"/>
                    <a:pt x="28281" y="63781"/>
                  </a:cubicBezTo>
                  <a:cubicBezTo>
                    <a:pt x="27584" y="63971"/>
                    <a:pt x="27014" y="64098"/>
                    <a:pt x="26444" y="64541"/>
                  </a:cubicBezTo>
                  <a:cubicBezTo>
                    <a:pt x="25206" y="65562"/>
                    <a:pt x="25541" y="66221"/>
                    <a:pt x="23754" y="66221"/>
                  </a:cubicBezTo>
                  <a:cubicBezTo>
                    <a:pt x="23712" y="66221"/>
                    <a:pt x="23669" y="66220"/>
                    <a:pt x="23625" y="66220"/>
                  </a:cubicBezTo>
                  <a:cubicBezTo>
                    <a:pt x="21979" y="66188"/>
                    <a:pt x="20997" y="65523"/>
                    <a:pt x="19667" y="64668"/>
                  </a:cubicBezTo>
                  <a:cubicBezTo>
                    <a:pt x="17608" y="63369"/>
                    <a:pt x="15835" y="61818"/>
                    <a:pt x="14726" y="59664"/>
                  </a:cubicBezTo>
                  <a:lnTo>
                    <a:pt x="14726" y="59664"/>
                  </a:lnTo>
                  <a:cubicBezTo>
                    <a:pt x="15008" y="59772"/>
                    <a:pt x="15333" y="59821"/>
                    <a:pt x="15703" y="59821"/>
                  </a:cubicBezTo>
                  <a:cubicBezTo>
                    <a:pt x="15875" y="59821"/>
                    <a:pt x="16056" y="59811"/>
                    <a:pt x="16246" y="59791"/>
                  </a:cubicBezTo>
                  <a:cubicBezTo>
                    <a:pt x="17524" y="59625"/>
                    <a:pt x="18086" y="59526"/>
                    <a:pt x="18384" y="59526"/>
                  </a:cubicBezTo>
                  <a:cubicBezTo>
                    <a:pt x="18884" y="59526"/>
                    <a:pt x="18643" y="59805"/>
                    <a:pt x="19793" y="60519"/>
                  </a:cubicBezTo>
                  <a:cubicBezTo>
                    <a:pt x="20194" y="60767"/>
                    <a:pt x="20560" y="60877"/>
                    <a:pt x="20953" y="60877"/>
                  </a:cubicBezTo>
                  <a:cubicBezTo>
                    <a:pt x="21214" y="60877"/>
                    <a:pt x="21486" y="60829"/>
                    <a:pt x="21788" y="60741"/>
                  </a:cubicBezTo>
                  <a:cubicBezTo>
                    <a:pt x="23752" y="60108"/>
                    <a:pt x="25494" y="57827"/>
                    <a:pt x="26666" y="56244"/>
                  </a:cubicBezTo>
                  <a:cubicBezTo>
                    <a:pt x="28027" y="54375"/>
                    <a:pt x="28946" y="52285"/>
                    <a:pt x="28851" y="49974"/>
                  </a:cubicBezTo>
                  <a:cubicBezTo>
                    <a:pt x="28756" y="46680"/>
                    <a:pt x="27141" y="43671"/>
                    <a:pt x="27236" y="40346"/>
                  </a:cubicBezTo>
                  <a:lnTo>
                    <a:pt x="27236" y="40346"/>
                  </a:lnTo>
                  <a:cubicBezTo>
                    <a:pt x="27449" y="40417"/>
                    <a:pt x="27663" y="40453"/>
                    <a:pt x="27877" y="40453"/>
                  </a:cubicBezTo>
                  <a:cubicBezTo>
                    <a:pt x="27948" y="40453"/>
                    <a:pt x="28019" y="40449"/>
                    <a:pt x="28091" y="40441"/>
                  </a:cubicBezTo>
                  <a:lnTo>
                    <a:pt x="28154" y="40441"/>
                  </a:lnTo>
                  <a:cubicBezTo>
                    <a:pt x="28502" y="43260"/>
                    <a:pt x="29104" y="46078"/>
                    <a:pt x="29896" y="48802"/>
                  </a:cubicBezTo>
                  <a:cubicBezTo>
                    <a:pt x="29908" y="48839"/>
                    <a:pt x="29940" y="48857"/>
                    <a:pt x="29973" y="48857"/>
                  </a:cubicBezTo>
                  <a:cubicBezTo>
                    <a:pt x="30023" y="48857"/>
                    <a:pt x="30073" y="48815"/>
                    <a:pt x="30054" y="48738"/>
                  </a:cubicBezTo>
                  <a:cubicBezTo>
                    <a:pt x="29389" y="45983"/>
                    <a:pt x="28819" y="43196"/>
                    <a:pt x="28281" y="40410"/>
                  </a:cubicBezTo>
                  <a:cubicBezTo>
                    <a:pt x="28407" y="40378"/>
                    <a:pt x="28566" y="40346"/>
                    <a:pt x="28692" y="40314"/>
                  </a:cubicBezTo>
                  <a:close/>
                  <a:moveTo>
                    <a:pt x="35913" y="0"/>
                  </a:moveTo>
                  <a:cubicBezTo>
                    <a:pt x="35818" y="602"/>
                    <a:pt x="35691" y="1203"/>
                    <a:pt x="35565" y="1805"/>
                  </a:cubicBezTo>
                  <a:cubicBezTo>
                    <a:pt x="34519" y="6492"/>
                    <a:pt x="32968" y="11147"/>
                    <a:pt x="31448" y="15708"/>
                  </a:cubicBezTo>
                  <a:cubicBezTo>
                    <a:pt x="30592" y="18305"/>
                    <a:pt x="29452" y="20458"/>
                    <a:pt x="27742" y="22612"/>
                  </a:cubicBezTo>
                  <a:cubicBezTo>
                    <a:pt x="26697" y="23973"/>
                    <a:pt x="25715" y="25240"/>
                    <a:pt x="25272" y="26919"/>
                  </a:cubicBezTo>
                  <a:cubicBezTo>
                    <a:pt x="25240" y="27014"/>
                    <a:pt x="25272" y="27045"/>
                    <a:pt x="25335" y="27077"/>
                  </a:cubicBezTo>
                  <a:cubicBezTo>
                    <a:pt x="25082" y="27204"/>
                    <a:pt x="24829" y="27330"/>
                    <a:pt x="24575" y="27457"/>
                  </a:cubicBezTo>
                  <a:cubicBezTo>
                    <a:pt x="24480" y="27489"/>
                    <a:pt x="24354" y="27552"/>
                    <a:pt x="24259" y="27615"/>
                  </a:cubicBezTo>
                  <a:cubicBezTo>
                    <a:pt x="24227" y="27584"/>
                    <a:pt x="24227" y="27584"/>
                    <a:pt x="24227" y="27552"/>
                  </a:cubicBezTo>
                  <a:cubicBezTo>
                    <a:pt x="21345" y="24670"/>
                    <a:pt x="17988" y="21630"/>
                    <a:pt x="13776" y="21091"/>
                  </a:cubicBezTo>
                  <a:cubicBezTo>
                    <a:pt x="13400" y="21045"/>
                    <a:pt x="13029" y="21022"/>
                    <a:pt x="12663" y="21022"/>
                  </a:cubicBezTo>
                  <a:cubicBezTo>
                    <a:pt x="11273" y="21022"/>
                    <a:pt x="9949" y="21352"/>
                    <a:pt x="8646" y="21978"/>
                  </a:cubicBezTo>
                  <a:cubicBezTo>
                    <a:pt x="5796" y="23372"/>
                    <a:pt x="3484" y="24923"/>
                    <a:pt x="222" y="25367"/>
                  </a:cubicBezTo>
                  <a:cubicBezTo>
                    <a:pt x="127" y="25367"/>
                    <a:pt x="95" y="25493"/>
                    <a:pt x="127" y="25588"/>
                  </a:cubicBezTo>
                  <a:cubicBezTo>
                    <a:pt x="127" y="25620"/>
                    <a:pt x="95" y="25683"/>
                    <a:pt x="95" y="25715"/>
                  </a:cubicBezTo>
                  <a:cubicBezTo>
                    <a:pt x="634" y="28660"/>
                    <a:pt x="2597" y="31099"/>
                    <a:pt x="4687" y="33157"/>
                  </a:cubicBezTo>
                  <a:cubicBezTo>
                    <a:pt x="6492" y="34962"/>
                    <a:pt x="9216" y="35849"/>
                    <a:pt x="11686" y="36419"/>
                  </a:cubicBezTo>
                  <a:cubicBezTo>
                    <a:pt x="5954" y="38224"/>
                    <a:pt x="1204" y="41328"/>
                    <a:pt x="412" y="48485"/>
                  </a:cubicBezTo>
                  <a:cubicBezTo>
                    <a:pt x="127" y="50860"/>
                    <a:pt x="127" y="53362"/>
                    <a:pt x="792" y="55706"/>
                  </a:cubicBezTo>
                  <a:cubicBezTo>
                    <a:pt x="1109" y="56846"/>
                    <a:pt x="1520" y="58524"/>
                    <a:pt x="2882" y="58777"/>
                  </a:cubicBezTo>
                  <a:cubicBezTo>
                    <a:pt x="3001" y="58803"/>
                    <a:pt x="3118" y="58815"/>
                    <a:pt x="3232" y="58815"/>
                  </a:cubicBezTo>
                  <a:cubicBezTo>
                    <a:pt x="3818" y="58815"/>
                    <a:pt x="4347" y="58514"/>
                    <a:pt x="4877" y="58302"/>
                  </a:cubicBezTo>
                  <a:cubicBezTo>
                    <a:pt x="5661" y="57983"/>
                    <a:pt x="6445" y="57531"/>
                    <a:pt x="7326" y="57531"/>
                  </a:cubicBezTo>
                  <a:cubicBezTo>
                    <a:pt x="7406" y="57531"/>
                    <a:pt x="7487" y="57534"/>
                    <a:pt x="7569" y="57542"/>
                  </a:cubicBezTo>
                  <a:cubicBezTo>
                    <a:pt x="8171" y="57606"/>
                    <a:pt x="8646" y="58112"/>
                    <a:pt x="9248" y="58176"/>
                  </a:cubicBezTo>
                  <a:cubicBezTo>
                    <a:pt x="9360" y="58187"/>
                    <a:pt x="9470" y="58193"/>
                    <a:pt x="9577" y="58193"/>
                  </a:cubicBezTo>
                  <a:cubicBezTo>
                    <a:pt x="10917" y="58193"/>
                    <a:pt x="11851" y="57307"/>
                    <a:pt x="12731" y="56339"/>
                  </a:cubicBezTo>
                  <a:cubicBezTo>
                    <a:pt x="12858" y="57511"/>
                    <a:pt x="13175" y="58524"/>
                    <a:pt x="13840" y="59157"/>
                  </a:cubicBezTo>
                  <a:cubicBezTo>
                    <a:pt x="13840" y="59189"/>
                    <a:pt x="13840" y="59221"/>
                    <a:pt x="13871" y="59221"/>
                  </a:cubicBezTo>
                  <a:cubicBezTo>
                    <a:pt x="14980" y="61849"/>
                    <a:pt x="17006" y="63654"/>
                    <a:pt x="19382" y="65175"/>
                  </a:cubicBezTo>
                  <a:cubicBezTo>
                    <a:pt x="20560" y="65920"/>
                    <a:pt x="22196" y="67251"/>
                    <a:pt x="23733" y="67251"/>
                  </a:cubicBezTo>
                  <a:cubicBezTo>
                    <a:pt x="24219" y="67251"/>
                    <a:pt x="24696" y="67117"/>
                    <a:pt x="25145" y="66790"/>
                  </a:cubicBezTo>
                  <a:cubicBezTo>
                    <a:pt x="25747" y="66378"/>
                    <a:pt x="26000" y="65586"/>
                    <a:pt x="26602" y="65143"/>
                  </a:cubicBezTo>
                  <a:cubicBezTo>
                    <a:pt x="27616" y="64383"/>
                    <a:pt x="28851" y="64383"/>
                    <a:pt x="29991" y="63971"/>
                  </a:cubicBezTo>
                  <a:cubicBezTo>
                    <a:pt x="30941" y="63591"/>
                    <a:pt x="31638" y="63021"/>
                    <a:pt x="32271" y="62229"/>
                  </a:cubicBezTo>
                  <a:cubicBezTo>
                    <a:pt x="33918" y="60203"/>
                    <a:pt x="34931" y="57194"/>
                    <a:pt x="35216" y="54597"/>
                  </a:cubicBezTo>
                  <a:cubicBezTo>
                    <a:pt x="37087" y="57198"/>
                    <a:pt x="39847" y="59557"/>
                    <a:pt x="43174" y="59557"/>
                  </a:cubicBezTo>
                  <a:cubicBezTo>
                    <a:pt x="43452" y="59557"/>
                    <a:pt x="43734" y="59540"/>
                    <a:pt x="44020" y="59506"/>
                  </a:cubicBezTo>
                  <a:cubicBezTo>
                    <a:pt x="46174" y="59252"/>
                    <a:pt x="49214" y="58049"/>
                    <a:pt x="51051" y="56941"/>
                  </a:cubicBezTo>
                  <a:cubicBezTo>
                    <a:pt x="51842" y="56466"/>
                    <a:pt x="52191" y="56117"/>
                    <a:pt x="51906" y="55136"/>
                  </a:cubicBezTo>
                  <a:cubicBezTo>
                    <a:pt x="51336" y="53299"/>
                    <a:pt x="49341" y="51842"/>
                    <a:pt x="48391" y="50164"/>
                  </a:cubicBezTo>
                  <a:cubicBezTo>
                    <a:pt x="47377" y="48295"/>
                    <a:pt x="46712" y="46300"/>
                    <a:pt x="45540" y="44558"/>
                  </a:cubicBezTo>
                  <a:cubicBezTo>
                    <a:pt x="46205" y="44463"/>
                    <a:pt x="46870" y="44273"/>
                    <a:pt x="47567" y="43988"/>
                  </a:cubicBezTo>
                  <a:cubicBezTo>
                    <a:pt x="48992" y="43418"/>
                    <a:pt x="50291" y="42563"/>
                    <a:pt x="51716" y="42056"/>
                  </a:cubicBezTo>
                  <a:cubicBezTo>
                    <a:pt x="52919" y="41645"/>
                    <a:pt x="54218" y="41486"/>
                    <a:pt x="55421" y="40948"/>
                  </a:cubicBezTo>
                  <a:cubicBezTo>
                    <a:pt x="57701" y="39966"/>
                    <a:pt x="58651" y="37844"/>
                    <a:pt x="57765" y="35976"/>
                  </a:cubicBezTo>
                  <a:cubicBezTo>
                    <a:pt x="57796" y="35913"/>
                    <a:pt x="57733" y="35849"/>
                    <a:pt x="57670" y="35818"/>
                  </a:cubicBezTo>
                  <a:cubicBezTo>
                    <a:pt x="57385" y="35311"/>
                    <a:pt x="56973" y="34836"/>
                    <a:pt x="56403" y="34392"/>
                  </a:cubicBezTo>
                  <a:cubicBezTo>
                    <a:pt x="54376" y="32872"/>
                    <a:pt x="51684" y="33189"/>
                    <a:pt x="49341" y="32746"/>
                  </a:cubicBezTo>
                  <a:cubicBezTo>
                    <a:pt x="46941" y="32290"/>
                    <a:pt x="44774" y="31251"/>
                    <a:pt x="42337" y="31251"/>
                  </a:cubicBezTo>
                  <a:cubicBezTo>
                    <a:pt x="42234" y="31251"/>
                    <a:pt x="42130" y="31253"/>
                    <a:pt x="42025" y="31257"/>
                  </a:cubicBezTo>
                  <a:lnTo>
                    <a:pt x="41962" y="31257"/>
                  </a:lnTo>
                  <a:cubicBezTo>
                    <a:pt x="41613" y="30845"/>
                    <a:pt x="41233" y="30434"/>
                    <a:pt x="40822" y="30117"/>
                  </a:cubicBezTo>
                  <a:cubicBezTo>
                    <a:pt x="39523" y="29009"/>
                    <a:pt x="37908" y="28407"/>
                    <a:pt x="36451" y="27615"/>
                  </a:cubicBezTo>
                  <a:cubicBezTo>
                    <a:pt x="35438" y="27077"/>
                    <a:pt x="34488" y="26254"/>
                    <a:pt x="33443" y="25747"/>
                  </a:cubicBezTo>
                  <a:cubicBezTo>
                    <a:pt x="33411" y="25715"/>
                    <a:pt x="33411" y="25683"/>
                    <a:pt x="33411" y="25683"/>
                  </a:cubicBezTo>
                  <a:cubicBezTo>
                    <a:pt x="31796" y="23150"/>
                    <a:pt x="32999" y="19983"/>
                    <a:pt x="33601" y="17323"/>
                  </a:cubicBezTo>
                  <a:cubicBezTo>
                    <a:pt x="34139" y="14948"/>
                    <a:pt x="34678" y="12541"/>
                    <a:pt x="35216" y="10166"/>
                  </a:cubicBezTo>
                  <a:cubicBezTo>
                    <a:pt x="35945" y="6777"/>
                    <a:pt x="36831" y="3389"/>
                    <a:pt x="37528" y="0"/>
                  </a:cubicBezTo>
                  <a:lnTo>
                    <a:pt x="36958" y="0"/>
                  </a:lnTo>
                  <a:cubicBezTo>
                    <a:pt x="36895" y="222"/>
                    <a:pt x="36863" y="443"/>
                    <a:pt x="36800" y="633"/>
                  </a:cubicBezTo>
                  <a:cubicBezTo>
                    <a:pt x="35755" y="5415"/>
                    <a:pt x="34646" y="10166"/>
                    <a:pt x="33601" y="14948"/>
                  </a:cubicBezTo>
                  <a:cubicBezTo>
                    <a:pt x="32904" y="18115"/>
                    <a:pt x="31036" y="22453"/>
                    <a:pt x="32873" y="25493"/>
                  </a:cubicBezTo>
                  <a:lnTo>
                    <a:pt x="31416" y="25778"/>
                  </a:lnTo>
                  <a:cubicBezTo>
                    <a:pt x="31701" y="25810"/>
                    <a:pt x="31986" y="25842"/>
                    <a:pt x="32271" y="25905"/>
                  </a:cubicBezTo>
                  <a:cubicBezTo>
                    <a:pt x="33443" y="26222"/>
                    <a:pt x="34488" y="27140"/>
                    <a:pt x="35533" y="27742"/>
                  </a:cubicBezTo>
                  <a:cubicBezTo>
                    <a:pt x="37180" y="28692"/>
                    <a:pt x="39016" y="29325"/>
                    <a:pt x="40473" y="30560"/>
                  </a:cubicBezTo>
                  <a:cubicBezTo>
                    <a:pt x="41392" y="31321"/>
                    <a:pt x="42025" y="32397"/>
                    <a:pt x="42310" y="33474"/>
                  </a:cubicBezTo>
                  <a:cubicBezTo>
                    <a:pt x="41328" y="32556"/>
                    <a:pt x="39808" y="32556"/>
                    <a:pt x="38478" y="32524"/>
                  </a:cubicBezTo>
                  <a:cubicBezTo>
                    <a:pt x="38333" y="32519"/>
                    <a:pt x="38189" y="32516"/>
                    <a:pt x="38045" y="32516"/>
                  </a:cubicBezTo>
                  <a:cubicBezTo>
                    <a:pt x="35542" y="32516"/>
                    <a:pt x="33141" y="33256"/>
                    <a:pt x="30656" y="33316"/>
                  </a:cubicBezTo>
                  <a:cubicBezTo>
                    <a:pt x="30537" y="33307"/>
                    <a:pt x="30416" y="33303"/>
                    <a:pt x="30292" y="33303"/>
                  </a:cubicBezTo>
                  <a:cubicBezTo>
                    <a:pt x="29953" y="33303"/>
                    <a:pt x="29593" y="33333"/>
                    <a:pt x="29199" y="33379"/>
                  </a:cubicBezTo>
                  <a:cubicBezTo>
                    <a:pt x="27014" y="33664"/>
                    <a:pt x="24860" y="34012"/>
                    <a:pt x="22644" y="34076"/>
                  </a:cubicBezTo>
                  <a:cubicBezTo>
                    <a:pt x="22453" y="34076"/>
                    <a:pt x="22139" y="34088"/>
                    <a:pt x="21769" y="34088"/>
                  </a:cubicBezTo>
                  <a:cubicBezTo>
                    <a:pt x="20169" y="34088"/>
                    <a:pt x="17508" y="33858"/>
                    <a:pt x="19128" y="31416"/>
                  </a:cubicBezTo>
                  <a:cubicBezTo>
                    <a:pt x="19698" y="30560"/>
                    <a:pt x="21282" y="29895"/>
                    <a:pt x="22169" y="29389"/>
                  </a:cubicBezTo>
                  <a:cubicBezTo>
                    <a:pt x="24227" y="28185"/>
                    <a:pt x="26412" y="27109"/>
                    <a:pt x="28661" y="26349"/>
                  </a:cubicBezTo>
                  <a:lnTo>
                    <a:pt x="28661" y="26349"/>
                  </a:lnTo>
                  <a:lnTo>
                    <a:pt x="25589" y="26950"/>
                  </a:lnTo>
                  <a:cubicBezTo>
                    <a:pt x="26381" y="24702"/>
                    <a:pt x="28091" y="23118"/>
                    <a:pt x="29421" y="21186"/>
                  </a:cubicBezTo>
                  <a:cubicBezTo>
                    <a:pt x="30719" y="19350"/>
                    <a:pt x="31479" y="17196"/>
                    <a:pt x="32176" y="15074"/>
                  </a:cubicBezTo>
                  <a:cubicBezTo>
                    <a:pt x="33759" y="10134"/>
                    <a:pt x="35501" y="5130"/>
                    <a:pt x="364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2">
  <p:cSld name="CUSTOM_1_1_1_1_1_1_1_1_1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39"/>
          <p:cNvGrpSpPr/>
          <p:nvPr/>
        </p:nvGrpSpPr>
        <p:grpSpPr>
          <a:xfrm>
            <a:off x="6701982" y="-12"/>
            <a:ext cx="2442024" cy="5914086"/>
            <a:chOff x="6701982" y="-12"/>
            <a:chExt cx="2442024" cy="5914086"/>
          </a:xfrm>
        </p:grpSpPr>
        <p:sp>
          <p:nvSpPr>
            <p:cNvPr id="402" name="Google Shape;402;p39"/>
            <p:cNvSpPr/>
            <p:nvPr/>
          </p:nvSpPr>
          <p:spPr>
            <a:xfrm rot="5400000">
              <a:off x="7999475" y="-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B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 rot="5400000">
              <a:off x="8636601" y="1421625"/>
              <a:ext cx="236813" cy="777998"/>
            </a:xfrm>
            <a:custGeom>
              <a:rect b="b" l="l" r="r" t="t"/>
              <a:pathLst>
                <a:path extrusionOk="0" h="24068" w="7326">
                  <a:moveTo>
                    <a:pt x="0" y="0"/>
                  </a:moveTo>
                  <a:cubicBezTo>
                    <a:pt x="95" y="190"/>
                    <a:pt x="159" y="380"/>
                    <a:pt x="254" y="570"/>
                  </a:cubicBezTo>
                  <a:cubicBezTo>
                    <a:pt x="1299" y="3262"/>
                    <a:pt x="855" y="6144"/>
                    <a:pt x="1425" y="8931"/>
                  </a:cubicBezTo>
                  <a:cubicBezTo>
                    <a:pt x="2407" y="14029"/>
                    <a:pt x="5036" y="19160"/>
                    <a:pt x="6999" y="23973"/>
                  </a:cubicBezTo>
                  <a:cubicBezTo>
                    <a:pt x="7032" y="24040"/>
                    <a:pt x="7085" y="24067"/>
                    <a:pt x="7136" y="24067"/>
                  </a:cubicBezTo>
                  <a:cubicBezTo>
                    <a:pt x="7232" y="24067"/>
                    <a:pt x="7325" y="23970"/>
                    <a:pt x="7284" y="23847"/>
                  </a:cubicBezTo>
                  <a:cubicBezTo>
                    <a:pt x="5289" y="18431"/>
                    <a:pt x="1964" y="12636"/>
                    <a:pt x="1489" y="6840"/>
                  </a:cubicBezTo>
                  <a:cubicBezTo>
                    <a:pt x="1299" y="4687"/>
                    <a:pt x="1330" y="2502"/>
                    <a:pt x="539" y="443"/>
                  </a:cubicBezTo>
                  <a:cubicBezTo>
                    <a:pt x="475" y="317"/>
                    <a:pt x="380" y="158"/>
                    <a:pt x="3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 rot="5400000">
              <a:off x="8428138" y="1116285"/>
              <a:ext cx="117275" cy="269429"/>
            </a:xfrm>
            <a:custGeom>
              <a:rect b="b" l="l" r="r" t="t"/>
              <a:pathLst>
                <a:path extrusionOk="0" h="8335" w="3628">
                  <a:moveTo>
                    <a:pt x="3453" y="1"/>
                  </a:moveTo>
                  <a:cubicBezTo>
                    <a:pt x="3405" y="1"/>
                    <a:pt x="3357" y="25"/>
                    <a:pt x="3334" y="82"/>
                  </a:cubicBezTo>
                  <a:cubicBezTo>
                    <a:pt x="2416" y="2869"/>
                    <a:pt x="1276" y="5498"/>
                    <a:pt x="41" y="8158"/>
                  </a:cubicBezTo>
                  <a:cubicBezTo>
                    <a:pt x="0" y="8259"/>
                    <a:pt x="76" y="8334"/>
                    <a:pt x="152" y="8334"/>
                  </a:cubicBezTo>
                  <a:cubicBezTo>
                    <a:pt x="196" y="8334"/>
                    <a:pt x="239" y="8310"/>
                    <a:pt x="262" y="8253"/>
                  </a:cubicBezTo>
                  <a:cubicBezTo>
                    <a:pt x="1719" y="5719"/>
                    <a:pt x="2796" y="2996"/>
                    <a:pt x="3587" y="177"/>
                  </a:cubicBezTo>
                  <a:cubicBezTo>
                    <a:pt x="3628" y="76"/>
                    <a:pt x="3539" y="1"/>
                    <a:pt x="345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 rot="5400000">
              <a:off x="8098244" y="783382"/>
              <a:ext cx="193950" cy="727830"/>
            </a:xfrm>
            <a:custGeom>
              <a:rect b="b" l="l" r="r" t="t"/>
              <a:pathLst>
                <a:path extrusionOk="0" h="22516" w="6000">
                  <a:moveTo>
                    <a:pt x="5843" y="1"/>
                  </a:moveTo>
                  <a:cubicBezTo>
                    <a:pt x="5813" y="1"/>
                    <a:pt x="5783" y="16"/>
                    <a:pt x="5765" y="53"/>
                  </a:cubicBezTo>
                  <a:cubicBezTo>
                    <a:pt x="1299" y="6704"/>
                    <a:pt x="96" y="14526"/>
                    <a:pt x="1" y="22380"/>
                  </a:cubicBezTo>
                  <a:cubicBezTo>
                    <a:pt x="1" y="22467"/>
                    <a:pt x="68" y="22516"/>
                    <a:pt x="128" y="22516"/>
                  </a:cubicBezTo>
                  <a:cubicBezTo>
                    <a:pt x="178" y="22516"/>
                    <a:pt x="223" y="22483"/>
                    <a:pt x="223" y="22412"/>
                  </a:cubicBezTo>
                  <a:cubicBezTo>
                    <a:pt x="413" y="14653"/>
                    <a:pt x="1743" y="6894"/>
                    <a:pt x="5955" y="180"/>
                  </a:cubicBezTo>
                  <a:cubicBezTo>
                    <a:pt x="5999" y="90"/>
                    <a:pt x="5918" y="1"/>
                    <a:pt x="584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 rot="5400000">
              <a:off x="8047107" y="628184"/>
              <a:ext cx="324155" cy="795841"/>
            </a:xfrm>
            <a:custGeom>
              <a:rect b="b" l="l" r="r" t="t"/>
              <a:pathLst>
                <a:path extrusionOk="0" h="24620" w="10028">
                  <a:moveTo>
                    <a:pt x="9901" y="0"/>
                  </a:moveTo>
                  <a:cubicBezTo>
                    <a:pt x="9885" y="0"/>
                    <a:pt x="9867" y="5"/>
                    <a:pt x="9849" y="17"/>
                  </a:cubicBezTo>
                  <a:cubicBezTo>
                    <a:pt x="2914" y="5939"/>
                    <a:pt x="0" y="15947"/>
                    <a:pt x="3135" y="24592"/>
                  </a:cubicBezTo>
                  <a:cubicBezTo>
                    <a:pt x="3145" y="24612"/>
                    <a:pt x="3161" y="24619"/>
                    <a:pt x="3177" y="24619"/>
                  </a:cubicBezTo>
                  <a:cubicBezTo>
                    <a:pt x="3214" y="24619"/>
                    <a:pt x="3252" y="24582"/>
                    <a:pt x="3230" y="24561"/>
                  </a:cubicBezTo>
                  <a:cubicBezTo>
                    <a:pt x="665" y="15725"/>
                    <a:pt x="3072" y="6351"/>
                    <a:pt x="9976" y="176"/>
                  </a:cubicBezTo>
                  <a:cubicBezTo>
                    <a:pt x="10027" y="98"/>
                    <a:pt x="9974" y="0"/>
                    <a:pt x="990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 rot="5400000">
              <a:off x="8517613" y="1349407"/>
              <a:ext cx="429987" cy="822801"/>
            </a:xfrm>
            <a:custGeom>
              <a:rect b="b" l="l" r="r" t="t"/>
              <a:pathLst>
                <a:path extrusionOk="0" h="25454" w="13302">
                  <a:moveTo>
                    <a:pt x="539" y="0"/>
                  </a:moveTo>
                  <a:cubicBezTo>
                    <a:pt x="1236" y="1045"/>
                    <a:pt x="1964" y="2027"/>
                    <a:pt x="2724" y="3040"/>
                  </a:cubicBezTo>
                  <a:cubicBezTo>
                    <a:pt x="3041" y="6650"/>
                    <a:pt x="32" y="9501"/>
                    <a:pt x="32" y="13111"/>
                  </a:cubicBezTo>
                  <a:cubicBezTo>
                    <a:pt x="1" y="17355"/>
                    <a:pt x="2756" y="20838"/>
                    <a:pt x="3136" y="24955"/>
                  </a:cubicBezTo>
                  <a:cubicBezTo>
                    <a:pt x="3104" y="24987"/>
                    <a:pt x="3073" y="25018"/>
                    <a:pt x="3041" y="25018"/>
                  </a:cubicBezTo>
                  <a:cubicBezTo>
                    <a:pt x="2841" y="25161"/>
                    <a:pt x="2950" y="25407"/>
                    <a:pt x="3113" y="25407"/>
                  </a:cubicBezTo>
                  <a:cubicBezTo>
                    <a:pt x="3131" y="25407"/>
                    <a:pt x="3149" y="25405"/>
                    <a:pt x="3168" y="25398"/>
                  </a:cubicBezTo>
                  <a:cubicBezTo>
                    <a:pt x="3193" y="25436"/>
                    <a:pt x="3232" y="25454"/>
                    <a:pt x="3271" y="25454"/>
                  </a:cubicBezTo>
                  <a:cubicBezTo>
                    <a:pt x="3331" y="25454"/>
                    <a:pt x="3389" y="25412"/>
                    <a:pt x="3389" y="25335"/>
                  </a:cubicBezTo>
                  <a:lnTo>
                    <a:pt x="3389" y="25303"/>
                  </a:lnTo>
                  <a:cubicBezTo>
                    <a:pt x="7411" y="23023"/>
                    <a:pt x="13302" y="20141"/>
                    <a:pt x="12700" y="14694"/>
                  </a:cubicBezTo>
                  <a:cubicBezTo>
                    <a:pt x="12098" y="9564"/>
                    <a:pt x="7760" y="4940"/>
                    <a:pt x="3199" y="2914"/>
                  </a:cubicBezTo>
                  <a:cubicBezTo>
                    <a:pt x="3168" y="2819"/>
                    <a:pt x="3104" y="2755"/>
                    <a:pt x="3041" y="2724"/>
                  </a:cubicBezTo>
                  <a:cubicBezTo>
                    <a:pt x="2439" y="1805"/>
                    <a:pt x="1774" y="918"/>
                    <a:pt x="1141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 rot="5400000">
              <a:off x="7171325" y="78849"/>
              <a:ext cx="1914351" cy="2031012"/>
            </a:xfrm>
            <a:custGeom>
              <a:rect b="b" l="l" r="r" t="t"/>
              <a:pathLst>
                <a:path extrusionOk="0" h="62831" w="59222">
                  <a:moveTo>
                    <a:pt x="35058" y="0"/>
                  </a:moveTo>
                  <a:cubicBezTo>
                    <a:pt x="34076" y="3610"/>
                    <a:pt x="32873" y="7189"/>
                    <a:pt x="31701" y="10704"/>
                  </a:cubicBezTo>
                  <a:cubicBezTo>
                    <a:pt x="30846" y="13364"/>
                    <a:pt x="29674" y="15549"/>
                    <a:pt x="27964" y="17703"/>
                  </a:cubicBezTo>
                  <a:cubicBezTo>
                    <a:pt x="26887" y="19096"/>
                    <a:pt x="25905" y="20363"/>
                    <a:pt x="25462" y="22073"/>
                  </a:cubicBezTo>
                  <a:cubicBezTo>
                    <a:pt x="25430" y="22137"/>
                    <a:pt x="25462" y="22200"/>
                    <a:pt x="25494" y="22232"/>
                  </a:cubicBezTo>
                  <a:cubicBezTo>
                    <a:pt x="25240" y="22358"/>
                    <a:pt x="24987" y="22485"/>
                    <a:pt x="24765" y="22612"/>
                  </a:cubicBezTo>
                  <a:cubicBezTo>
                    <a:pt x="24670" y="22643"/>
                    <a:pt x="24544" y="22707"/>
                    <a:pt x="24417" y="22770"/>
                  </a:cubicBezTo>
                  <a:cubicBezTo>
                    <a:pt x="24417" y="22738"/>
                    <a:pt x="24417" y="22738"/>
                    <a:pt x="24385" y="22707"/>
                  </a:cubicBezTo>
                  <a:cubicBezTo>
                    <a:pt x="21472" y="19793"/>
                    <a:pt x="18115" y="16721"/>
                    <a:pt x="13839" y="16151"/>
                  </a:cubicBezTo>
                  <a:cubicBezTo>
                    <a:pt x="13480" y="16107"/>
                    <a:pt x="13125" y="16086"/>
                    <a:pt x="12773" y="16086"/>
                  </a:cubicBezTo>
                  <a:cubicBezTo>
                    <a:pt x="11355" y="16086"/>
                    <a:pt x="9990" y="16435"/>
                    <a:pt x="8646" y="17070"/>
                  </a:cubicBezTo>
                  <a:cubicBezTo>
                    <a:pt x="5795" y="18495"/>
                    <a:pt x="3420" y="20046"/>
                    <a:pt x="158" y="20490"/>
                  </a:cubicBezTo>
                  <a:cubicBezTo>
                    <a:pt x="32" y="20490"/>
                    <a:pt x="0" y="20616"/>
                    <a:pt x="32" y="20711"/>
                  </a:cubicBezTo>
                  <a:cubicBezTo>
                    <a:pt x="32" y="20743"/>
                    <a:pt x="0" y="20806"/>
                    <a:pt x="32" y="20838"/>
                  </a:cubicBezTo>
                  <a:cubicBezTo>
                    <a:pt x="570" y="23847"/>
                    <a:pt x="2534" y="26285"/>
                    <a:pt x="4655" y="28375"/>
                  </a:cubicBezTo>
                  <a:cubicBezTo>
                    <a:pt x="6492" y="30180"/>
                    <a:pt x="9216" y="31067"/>
                    <a:pt x="11749" y="31669"/>
                  </a:cubicBezTo>
                  <a:cubicBezTo>
                    <a:pt x="5954" y="33474"/>
                    <a:pt x="1140" y="36609"/>
                    <a:pt x="317" y="43830"/>
                  </a:cubicBezTo>
                  <a:cubicBezTo>
                    <a:pt x="32" y="46268"/>
                    <a:pt x="63" y="48802"/>
                    <a:pt x="697" y="51145"/>
                  </a:cubicBezTo>
                  <a:cubicBezTo>
                    <a:pt x="1013" y="52317"/>
                    <a:pt x="1425" y="53995"/>
                    <a:pt x="2819" y="54280"/>
                  </a:cubicBezTo>
                  <a:cubicBezTo>
                    <a:pt x="2918" y="54298"/>
                    <a:pt x="3016" y="54306"/>
                    <a:pt x="3112" y="54306"/>
                  </a:cubicBezTo>
                  <a:cubicBezTo>
                    <a:pt x="3721" y="54306"/>
                    <a:pt x="4271" y="53993"/>
                    <a:pt x="4845" y="53774"/>
                  </a:cubicBezTo>
                  <a:cubicBezTo>
                    <a:pt x="5629" y="53454"/>
                    <a:pt x="6440" y="53002"/>
                    <a:pt x="7325" y="53002"/>
                  </a:cubicBezTo>
                  <a:cubicBezTo>
                    <a:pt x="7406" y="53002"/>
                    <a:pt x="7487" y="53006"/>
                    <a:pt x="7569" y="53014"/>
                  </a:cubicBezTo>
                  <a:cubicBezTo>
                    <a:pt x="8202" y="53077"/>
                    <a:pt x="8646" y="53584"/>
                    <a:pt x="9279" y="53647"/>
                  </a:cubicBezTo>
                  <a:cubicBezTo>
                    <a:pt x="9391" y="53659"/>
                    <a:pt x="9501" y="53664"/>
                    <a:pt x="9608" y="53664"/>
                  </a:cubicBezTo>
                  <a:cubicBezTo>
                    <a:pt x="10953" y="53664"/>
                    <a:pt x="11914" y="52776"/>
                    <a:pt x="12794" y="51779"/>
                  </a:cubicBezTo>
                  <a:cubicBezTo>
                    <a:pt x="12921" y="52982"/>
                    <a:pt x="13238" y="53995"/>
                    <a:pt x="13934" y="54629"/>
                  </a:cubicBezTo>
                  <a:cubicBezTo>
                    <a:pt x="13934" y="54661"/>
                    <a:pt x="13934" y="54692"/>
                    <a:pt x="13934" y="54724"/>
                  </a:cubicBezTo>
                  <a:cubicBezTo>
                    <a:pt x="15075" y="57384"/>
                    <a:pt x="17133" y="59189"/>
                    <a:pt x="19508" y="60709"/>
                  </a:cubicBezTo>
                  <a:cubicBezTo>
                    <a:pt x="20718" y="61483"/>
                    <a:pt x="22389" y="62830"/>
                    <a:pt x="23944" y="62830"/>
                  </a:cubicBezTo>
                  <a:cubicBezTo>
                    <a:pt x="24425" y="62830"/>
                    <a:pt x="24894" y="62702"/>
                    <a:pt x="25335" y="62388"/>
                  </a:cubicBezTo>
                  <a:cubicBezTo>
                    <a:pt x="25937" y="61944"/>
                    <a:pt x="26222" y="61121"/>
                    <a:pt x="26792" y="60709"/>
                  </a:cubicBezTo>
                  <a:cubicBezTo>
                    <a:pt x="27837" y="59918"/>
                    <a:pt x="29104" y="59949"/>
                    <a:pt x="30244" y="59506"/>
                  </a:cubicBezTo>
                  <a:cubicBezTo>
                    <a:pt x="31194" y="59157"/>
                    <a:pt x="31922" y="58556"/>
                    <a:pt x="32556" y="57764"/>
                  </a:cubicBezTo>
                  <a:cubicBezTo>
                    <a:pt x="34203" y="55706"/>
                    <a:pt x="35216" y="52665"/>
                    <a:pt x="35501" y="50037"/>
                  </a:cubicBezTo>
                  <a:cubicBezTo>
                    <a:pt x="37432" y="52670"/>
                    <a:pt x="40227" y="55059"/>
                    <a:pt x="43587" y="55059"/>
                  </a:cubicBezTo>
                  <a:cubicBezTo>
                    <a:pt x="43865" y="55059"/>
                    <a:pt x="44147" y="55043"/>
                    <a:pt x="44432" y="55009"/>
                  </a:cubicBezTo>
                  <a:cubicBezTo>
                    <a:pt x="46617" y="54756"/>
                    <a:pt x="49657" y="53520"/>
                    <a:pt x="51557" y="52412"/>
                  </a:cubicBezTo>
                  <a:cubicBezTo>
                    <a:pt x="52349" y="51905"/>
                    <a:pt x="52697" y="51557"/>
                    <a:pt x="52381" y="50575"/>
                  </a:cubicBezTo>
                  <a:cubicBezTo>
                    <a:pt x="51842" y="48738"/>
                    <a:pt x="49815" y="47250"/>
                    <a:pt x="48865" y="45540"/>
                  </a:cubicBezTo>
                  <a:cubicBezTo>
                    <a:pt x="47820" y="43671"/>
                    <a:pt x="47155" y="41676"/>
                    <a:pt x="45952" y="39903"/>
                  </a:cubicBezTo>
                  <a:cubicBezTo>
                    <a:pt x="46649" y="39808"/>
                    <a:pt x="47314" y="39618"/>
                    <a:pt x="48010" y="39333"/>
                  </a:cubicBezTo>
                  <a:cubicBezTo>
                    <a:pt x="49435" y="38763"/>
                    <a:pt x="50766" y="37876"/>
                    <a:pt x="52222" y="37369"/>
                  </a:cubicBezTo>
                  <a:cubicBezTo>
                    <a:pt x="53426" y="36926"/>
                    <a:pt x="54756" y="36768"/>
                    <a:pt x="55928" y="36261"/>
                  </a:cubicBezTo>
                  <a:cubicBezTo>
                    <a:pt x="58239" y="35247"/>
                    <a:pt x="59221" y="33094"/>
                    <a:pt x="58334" y="31226"/>
                  </a:cubicBezTo>
                  <a:cubicBezTo>
                    <a:pt x="58334" y="31162"/>
                    <a:pt x="58303" y="31067"/>
                    <a:pt x="58239" y="31067"/>
                  </a:cubicBezTo>
                  <a:cubicBezTo>
                    <a:pt x="57954" y="30529"/>
                    <a:pt x="57511" y="30054"/>
                    <a:pt x="56941" y="29610"/>
                  </a:cubicBezTo>
                  <a:cubicBezTo>
                    <a:pt x="54883" y="28090"/>
                    <a:pt x="52191" y="28407"/>
                    <a:pt x="49784" y="27964"/>
                  </a:cubicBezTo>
                  <a:cubicBezTo>
                    <a:pt x="47381" y="27507"/>
                    <a:pt x="45183" y="26438"/>
                    <a:pt x="42713" y="26438"/>
                  </a:cubicBezTo>
                  <a:cubicBezTo>
                    <a:pt x="42610" y="26438"/>
                    <a:pt x="42508" y="26440"/>
                    <a:pt x="42405" y="26444"/>
                  </a:cubicBezTo>
                  <a:lnTo>
                    <a:pt x="42342" y="26444"/>
                  </a:lnTo>
                  <a:cubicBezTo>
                    <a:pt x="41993" y="26032"/>
                    <a:pt x="41613" y="25620"/>
                    <a:pt x="41201" y="25272"/>
                  </a:cubicBezTo>
                  <a:cubicBezTo>
                    <a:pt x="39871" y="24195"/>
                    <a:pt x="38256" y="23562"/>
                    <a:pt x="36768" y="22770"/>
                  </a:cubicBezTo>
                  <a:cubicBezTo>
                    <a:pt x="35754" y="22232"/>
                    <a:pt x="34773" y="21408"/>
                    <a:pt x="33728" y="20901"/>
                  </a:cubicBezTo>
                  <a:cubicBezTo>
                    <a:pt x="33728" y="20870"/>
                    <a:pt x="33696" y="20838"/>
                    <a:pt x="33696" y="20806"/>
                  </a:cubicBezTo>
                  <a:cubicBezTo>
                    <a:pt x="32081" y="18241"/>
                    <a:pt x="33316" y="15074"/>
                    <a:pt x="33918" y="12383"/>
                  </a:cubicBezTo>
                  <a:cubicBezTo>
                    <a:pt x="34456" y="9944"/>
                    <a:pt x="34994" y="7537"/>
                    <a:pt x="35533" y="5130"/>
                  </a:cubicBezTo>
                  <a:cubicBezTo>
                    <a:pt x="35913" y="3420"/>
                    <a:pt x="36293" y="1710"/>
                    <a:pt x="36704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 rot="5400000">
              <a:off x="8515350" y="1918399"/>
              <a:ext cx="734036" cy="523277"/>
            </a:xfrm>
            <a:custGeom>
              <a:rect b="b" l="l" r="r" t="t"/>
              <a:pathLst>
                <a:path extrusionOk="0" h="16188" w="22708">
                  <a:moveTo>
                    <a:pt x="0" y="0"/>
                  </a:moveTo>
                  <a:cubicBezTo>
                    <a:pt x="1330" y="950"/>
                    <a:pt x="2661" y="1868"/>
                    <a:pt x="4371" y="1995"/>
                  </a:cubicBezTo>
                  <a:cubicBezTo>
                    <a:pt x="4371" y="2027"/>
                    <a:pt x="4371" y="2027"/>
                    <a:pt x="4371" y="2027"/>
                  </a:cubicBezTo>
                  <a:cubicBezTo>
                    <a:pt x="3927" y="3959"/>
                    <a:pt x="5352" y="5510"/>
                    <a:pt x="6967" y="6365"/>
                  </a:cubicBezTo>
                  <a:cubicBezTo>
                    <a:pt x="8013" y="6935"/>
                    <a:pt x="9089" y="6872"/>
                    <a:pt x="10198" y="7126"/>
                  </a:cubicBezTo>
                  <a:cubicBezTo>
                    <a:pt x="11591" y="7442"/>
                    <a:pt x="12795" y="8076"/>
                    <a:pt x="13966" y="8836"/>
                  </a:cubicBezTo>
                  <a:cubicBezTo>
                    <a:pt x="14030" y="9184"/>
                    <a:pt x="14061" y="9501"/>
                    <a:pt x="14125" y="9849"/>
                  </a:cubicBezTo>
                  <a:cubicBezTo>
                    <a:pt x="14283" y="10641"/>
                    <a:pt x="14505" y="11274"/>
                    <a:pt x="15075" y="11844"/>
                  </a:cubicBezTo>
                  <a:cubicBezTo>
                    <a:pt x="15455" y="12161"/>
                    <a:pt x="15930" y="12288"/>
                    <a:pt x="16310" y="12541"/>
                  </a:cubicBezTo>
                  <a:cubicBezTo>
                    <a:pt x="17703" y="13491"/>
                    <a:pt x="18368" y="14346"/>
                    <a:pt x="18748" y="15866"/>
                  </a:cubicBezTo>
                  <a:cubicBezTo>
                    <a:pt x="18717" y="15929"/>
                    <a:pt x="18748" y="15993"/>
                    <a:pt x="18780" y="16024"/>
                  </a:cubicBezTo>
                  <a:cubicBezTo>
                    <a:pt x="18780" y="16056"/>
                    <a:pt x="18780" y="16056"/>
                    <a:pt x="18780" y="16056"/>
                  </a:cubicBezTo>
                  <a:cubicBezTo>
                    <a:pt x="18810" y="16147"/>
                    <a:pt x="18891" y="16187"/>
                    <a:pt x="18967" y="16187"/>
                  </a:cubicBezTo>
                  <a:cubicBezTo>
                    <a:pt x="19051" y="16187"/>
                    <a:pt x="19128" y="16139"/>
                    <a:pt x="19128" y="16056"/>
                  </a:cubicBezTo>
                  <a:cubicBezTo>
                    <a:pt x="19160" y="16056"/>
                    <a:pt x="19160" y="16024"/>
                    <a:pt x="19160" y="16024"/>
                  </a:cubicBezTo>
                  <a:cubicBezTo>
                    <a:pt x="21757" y="11971"/>
                    <a:pt x="22707" y="6492"/>
                    <a:pt x="19318" y="2597"/>
                  </a:cubicBezTo>
                  <a:cubicBezTo>
                    <a:pt x="18052" y="1172"/>
                    <a:pt x="16373" y="348"/>
                    <a:pt x="14536" y="0"/>
                  </a:cubicBezTo>
                  <a:lnTo>
                    <a:pt x="9691" y="0"/>
                  </a:lnTo>
                  <a:cubicBezTo>
                    <a:pt x="7918" y="317"/>
                    <a:pt x="6239" y="887"/>
                    <a:pt x="4814" y="1678"/>
                  </a:cubicBezTo>
                  <a:cubicBezTo>
                    <a:pt x="4782" y="1615"/>
                    <a:pt x="4719" y="1552"/>
                    <a:pt x="4592" y="1520"/>
                  </a:cubicBezTo>
                  <a:cubicBezTo>
                    <a:pt x="3167" y="1457"/>
                    <a:pt x="2090" y="792"/>
                    <a:pt x="1045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 rot="5400000">
              <a:off x="7539296" y="2913951"/>
              <a:ext cx="179210" cy="726666"/>
            </a:xfrm>
            <a:custGeom>
              <a:rect b="b" l="l" r="r" t="t"/>
              <a:pathLst>
                <a:path extrusionOk="0" h="22480" w="5544">
                  <a:moveTo>
                    <a:pt x="5245" y="1"/>
                  </a:moveTo>
                  <a:cubicBezTo>
                    <a:pt x="5183" y="1"/>
                    <a:pt x="5120" y="28"/>
                    <a:pt x="5074" y="93"/>
                  </a:cubicBezTo>
                  <a:cubicBezTo>
                    <a:pt x="3174" y="3228"/>
                    <a:pt x="1907" y="6648"/>
                    <a:pt x="1400" y="10290"/>
                  </a:cubicBezTo>
                  <a:cubicBezTo>
                    <a:pt x="830" y="14344"/>
                    <a:pt x="1242" y="18365"/>
                    <a:pt x="39" y="22324"/>
                  </a:cubicBezTo>
                  <a:cubicBezTo>
                    <a:pt x="1" y="22418"/>
                    <a:pt x="76" y="22479"/>
                    <a:pt x="156" y="22479"/>
                  </a:cubicBezTo>
                  <a:cubicBezTo>
                    <a:pt x="210" y="22479"/>
                    <a:pt x="266" y="22451"/>
                    <a:pt x="292" y="22387"/>
                  </a:cubicBezTo>
                  <a:cubicBezTo>
                    <a:pt x="1559" y="19126"/>
                    <a:pt x="1400" y="15642"/>
                    <a:pt x="1654" y="12222"/>
                  </a:cubicBezTo>
                  <a:cubicBezTo>
                    <a:pt x="1970" y="7946"/>
                    <a:pt x="3269" y="4019"/>
                    <a:pt x="5454" y="314"/>
                  </a:cubicBezTo>
                  <a:cubicBezTo>
                    <a:pt x="5544" y="157"/>
                    <a:pt x="5396" y="1"/>
                    <a:pt x="5245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 rot="5400000">
              <a:off x="7263290" y="4034939"/>
              <a:ext cx="255626" cy="103893"/>
            </a:xfrm>
            <a:custGeom>
              <a:rect b="b" l="l" r="r" t="t"/>
              <a:pathLst>
                <a:path extrusionOk="0" h="3214" w="7908">
                  <a:moveTo>
                    <a:pt x="117" y="0"/>
                  </a:moveTo>
                  <a:cubicBezTo>
                    <a:pt x="59" y="0"/>
                    <a:pt x="1" y="120"/>
                    <a:pt x="54" y="173"/>
                  </a:cubicBezTo>
                  <a:cubicBezTo>
                    <a:pt x="2239" y="1978"/>
                    <a:pt x="4963" y="3118"/>
                    <a:pt x="7781" y="3213"/>
                  </a:cubicBezTo>
                  <a:cubicBezTo>
                    <a:pt x="7876" y="3213"/>
                    <a:pt x="7908" y="3055"/>
                    <a:pt x="7813" y="3023"/>
                  </a:cubicBezTo>
                  <a:cubicBezTo>
                    <a:pt x="4994" y="2612"/>
                    <a:pt x="2461" y="1693"/>
                    <a:pt x="149" y="15"/>
                  </a:cubicBezTo>
                  <a:cubicBezTo>
                    <a:pt x="139" y="4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 rot="5400000">
              <a:off x="7539794" y="3540308"/>
              <a:ext cx="286884" cy="422100"/>
            </a:xfrm>
            <a:custGeom>
              <a:rect b="b" l="l" r="r" t="t"/>
              <a:pathLst>
                <a:path extrusionOk="0" h="13058" w="8875"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2366" y="4821"/>
                    <a:pt x="4932" y="9382"/>
                    <a:pt x="8700" y="13024"/>
                  </a:cubicBezTo>
                  <a:cubicBezTo>
                    <a:pt x="8724" y="13047"/>
                    <a:pt x="8748" y="13057"/>
                    <a:pt x="8769" y="13057"/>
                  </a:cubicBezTo>
                  <a:cubicBezTo>
                    <a:pt x="8833" y="13057"/>
                    <a:pt x="8874" y="12968"/>
                    <a:pt x="8827" y="12897"/>
                  </a:cubicBezTo>
                  <a:cubicBezTo>
                    <a:pt x="5122" y="9192"/>
                    <a:pt x="2715" y="4600"/>
                    <a:pt x="181" y="39"/>
                  </a:cubicBezTo>
                  <a:cubicBezTo>
                    <a:pt x="163" y="12"/>
                    <a:pt x="139" y="0"/>
                    <a:pt x="11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 rot="5400000">
              <a:off x="7686144" y="3542328"/>
              <a:ext cx="82623" cy="188649"/>
            </a:xfrm>
            <a:custGeom>
              <a:rect b="b" l="l" r="r" t="t"/>
              <a:pathLst>
                <a:path extrusionOk="0" h="5836" w="2556">
                  <a:moveTo>
                    <a:pt x="36" y="0"/>
                  </a:moveTo>
                  <a:cubicBezTo>
                    <a:pt x="16" y="0"/>
                    <a:pt x="0" y="22"/>
                    <a:pt x="0" y="45"/>
                  </a:cubicBezTo>
                  <a:cubicBezTo>
                    <a:pt x="602" y="2040"/>
                    <a:pt x="1394" y="3972"/>
                    <a:pt x="2439" y="5809"/>
                  </a:cubicBezTo>
                  <a:cubicBezTo>
                    <a:pt x="2448" y="5828"/>
                    <a:pt x="2464" y="5836"/>
                    <a:pt x="2481" y="5836"/>
                  </a:cubicBezTo>
                  <a:cubicBezTo>
                    <a:pt x="2517" y="5836"/>
                    <a:pt x="2556" y="5799"/>
                    <a:pt x="2534" y="5777"/>
                  </a:cubicBezTo>
                  <a:cubicBezTo>
                    <a:pt x="1520" y="3908"/>
                    <a:pt x="665" y="2008"/>
                    <a:pt x="63" y="13"/>
                  </a:cubicBezTo>
                  <a:cubicBezTo>
                    <a:pt x="54" y="4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 rot="5400000">
              <a:off x="7763807" y="3635475"/>
              <a:ext cx="122415" cy="181925"/>
            </a:xfrm>
            <a:custGeom>
              <a:rect b="b" l="l" r="r" t="t"/>
              <a:pathLst>
                <a:path extrusionOk="0" h="5628" w="3787">
                  <a:moveTo>
                    <a:pt x="54" y="1"/>
                  </a:moveTo>
                  <a:cubicBezTo>
                    <a:pt x="26" y="1"/>
                    <a:pt x="1" y="23"/>
                    <a:pt x="23" y="45"/>
                  </a:cubicBezTo>
                  <a:cubicBezTo>
                    <a:pt x="973" y="2072"/>
                    <a:pt x="2145" y="3972"/>
                    <a:pt x="3665" y="5619"/>
                  </a:cubicBezTo>
                  <a:cubicBezTo>
                    <a:pt x="3671" y="5625"/>
                    <a:pt x="3679" y="5627"/>
                    <a:pt x="3688" y="5627"/>
                  </a:cubicBezTo>
                  <a:cubicBezTo>
                    <a:pt x="3728" y="5627"/>
                    <a:pt x="3786" y="5576"/>
                    <a:pt x="3760" y="5524"/>
                  </a:cubicBezTo>
                  <a:cubicBezTo>
                    <a:pt x="2367" y="3751"/>
                    <a:pt x="1132" y="2009"/>
                    <a:pt x="87" y="14"/>
                  </a:cubicBezTo>
                  <a:cubicBezTo>
                    <a:pt x="77" y="4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 rot="5400000">
              <a:off x="7783057" y="3231806"/>
              <a:ext cx="83657" cy="216965"/>
            </a:xfrm>
            <a:custGeom>
              <a:rect b="b" l="l" r="r" t="t"/>
              <a:pathLst>
                <a:path extrusionOk="0" h="6712" w="2588">
                  <a:moveTo>
                    <a:pt x="2560" y="0"/>
                  </a:moveTo>
                  <a:cubicBezTo>
                    <a:pt x="2552" y="0"/>
                    <a:pt x="2543" y="4"/>
                    <a:pt x="2534" y="13"/>
                  </a:cubicBezTo>
                  <a:cubicBezTo>
                    <a:pt x="1014" y="1850"/>
                    <a:pt x="0" y="4225"/>
                    <a:pt x="95" y="6664"/>
                  </a:cubicBezTo>
                  <a:cubicBezTo>
                    <a:pt x="111" y="6695"/>
                    <a:pt x="143" y="6711"/>
                    <a:pt x="170" y="6711"/>
                  </a:cubicBezTo>
                  <a:cubicBezTo>
                    <a:pt x="198" y="6711"/>
                    <a:pt x="222" y="6695"/>
                    <a:pt x="222" y="6664"/>
                  </a:cubicBezTo>
                  <a:cubicBezTo>
                    <a:pt x="380" y="4225"/>
                    <a:pt x="1014" y="1977"/>
                    <a:pt x="2565" y="45"/>
                  </a:cubicBezTo>
                  <a:cubicBezTo>
                    <a:pt x="2588" y="23"/>
                    <a:pt x="2578" y="0"/>
                    <a:pt x="25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 rot="5400000">
              <a:off x="7614368" y="3196429"/>
              <a:ext cx="104474" cy="464090"/>
            </a:xfrm>
            <a:custGeom>
              <a:rect b="b" l="l" r="r" t="t"/>
              <a:pathLst>
                <a:path extrusionOk="0" h="14357" w="3232">
                  <a:moveTo>
                    <a:pt x="1022" y="0"/>
                  </a:moveTo>
                  <a:cubicBezTo>
                    <a:pt x="999" y="0"/>
                    <a:pt x="967" y="16"/>
                    <a:pt x="951" y="48"/>
                  </a:cubicBezTo>
                  <a:cubicBezTo>
                    <a:pt x="1" y="4861"/>
                    <a:pt x="2851" y="9453"/>
                    <a:pt x="1489" y="14267"/>
                  </a:cubicBezTo>
                  <a:cubicBezTo>
                    <a:pt x="1471" y="14322"/>
                    <a:pt x="1517" y="14356"/>
                    <a:pt x="1565" y="14356"/>
                  </a:cubicBezTo>
                  <a:cubicBezTo>
                    <a:pt x="1599" y="14356"/>
                    <a:pt x="1634" y="14339"/>
                    <a:pt x="1648" y="14299"/>
                  </a:cubicBezTo>
                  <a:cubicBezTo>
                    <a:pt x="3231" y="9580"/>
                    <a:pt x="191" y="4861"/>
                    <a:pt x="1046" y="48"/>
                  </a:cubicBezTo>
                  <a:cubicBezTo>
                    <a:pt x="1062" y="16"/>
                    <a:pt x="1046" y="0"/>
                    <a:pt x="1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 rot="5400000">
              <a:off x="7872809" y="3210324"/>
              <a:ext cx="96425" cy="110293"/>
            </a:xfrm>
            <a:custGeom>
              <a:rect b="b" l="l" r="r" t="t"/>
              <a:pathLst>
                <a:path extrusionOk="0" h="3412" w="2983">
                  <a:moveTo>
                    <a:pt x="2887" y="1"/>
                  </a:moveTo>
                  <a:cubicBezTo>
                    <a:pt x="2878" y="1"/>
                    <a:pt x="2869" y="3"/>
                    <a:pt x="2860" y="7"/>
                  </a:cubicBezTo>
                  <a:cubicBezTo>
                    <a:pt x="1625" y="831"/>
                    <a:pt x="675" y="1971"/>
                    <a:pt x="42" y="3301"/>
                  </a:cubicBezTo>
                  <a:cubicBezTo>
                    <a:pt x="1" y="3363"/>
                    <a:pt x="53" y="3411"/>
                    <a:pt x="113" y="3411"/>
                  </a:cubicBezTo>
                  <a:cubicBezTo>
                    <a:pt x="145" y="3411"/>
                    <a:pt x="178" y="3397"/>
                    <a:pt x="200" y="3364"/>
                  </a:cubicBezTo>
                  <a:cubicBezTo>
                    <a:pt x="865" y="2066"/>
                    <a:pt x="1784" y="1021"/>
                    <a:pt x="2955" y="102"/>
                  </a:cubicBezTo>
                  <a:cubicBezTo>
                    <a:pt x="2983" y="75"/>
                    <a:pt x="2940" y="1"/>
                    <a:pt x="288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 rot="5400000">
              <a:off x="7470544" y="3538595"/>
              <a:ext cx="19460" cy="114527"/>
            </a:xfrm>
            <a:custGeom>
              <a:rect b="b" l="l" r="r" t="t"/>
              <a:pathLst>
                <a:path extrusionOk="0" h="3543" w="602">
                  <a:moveTo>
                    <a:pt x="32" y="0"/>
                  </a:moveTo>
                  <a:cubicBezTo>
                    <a:pt x="16" y="0"/>
                    <a:pt x="0" y="8"/>
                    <a:pt x="0" y="24"/>
                  </a:cubicBezTo>
                  <a:cubicBezTo>
                    <a:pt x="0" y="1228"/>
                    <a:pt x="158" y="2368"/>
                    <a:pt x="475" y="3508"/>
                  </a:cubicBezTo>
                  <a:cubicBezTo>
                    <a:pt x="487" y="3532"/>
                    <a:pt x="509" y="3542"/>
                    <a:pt x="530" y="3542"/>
                  </a:cubicBezTo>
                  <a:cubicBezTo>
                    <a:pt x="566" y="3542"/>
                    <a:pt x="602" y="3515"/>
                    <a:pt x="602" y="3476"/>
                  </a:cubicBezTo>
                  <a:cubicBezTo>
                    <a:pt x="317" y="2336"/>
                    <a:pt x="158" y="1196"/>
                    <a:pt x="63" y="24"/>
                  </a:cubicBezTo>
                  <a:cubicBezTo>
                    <a:pt x="63" y="8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 rot="5400000">
              <a:off x="7534971" y="3526828"/>
              <a:ext cx="67139" cy="176365"/>
            </a:xfrm>
            <a:custGeom>
              <a:rect b="b" l="l" r="r" t="t"/>
              <a:pathLst>
                <a:path extrusionOk="0" h="5456" w="2077">
                  <a:moveTo>
                    <a:pt x="34" y="1"/>
                  </a:moveTo>
                  <a:cubicBezTo>
                    <a:pt x="14" y="1"/>
                    <a:pt x="0" y="19"/>
                    <a:pt x="18" y="38"/>
                  </a:cubicBezTo>
                  <a:cubicBezTo>
                    <a:pt x="557" y="1874"/>
                    <a:pt x="1222" y="3679"/>
                    <a:pt x="1982" y="5421"/>
                  </a:cubicBezTo>
                  <a:cubicBezTo>
                    <a:pt x="1982" y="5445"/>
                    <a:pt x="1996" y="5456"/>
                    <a:pt x="2013" y="5456"/>
                  </a:cubicBezTo>
                  <a:cubicBezTo>
                    <a:pt x="2041" y="5456"/>
                    <a:pt x="2077" y="5429"/>
                    <a:pt x="2077" y="5390"/>
                  </a:cubicBezTo>
                  <a:cubicBezTo>
                    <a:pt x="1349" y="3616"/>
                    <a:pt x="684" y="1843"/>
                    <a:pt x="82" y="38"/>
                  </a:cubicBezTo>
                  <a:cubicBezTo>
                    <a:pt x="68" y="11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 rot="5400000">
              <a:off x="8256969" y="3570207"/>
              <a:ext cx="89088" cy="18522"/>
            </a:xfrm>
            <a:custGeom>
              <a:rect b="b" l="l" r="r" t="t"/>
              <a:pathLst>
                <a:path extrusionOk="0" h="573" w="2756">
                  <a:moveTo>
                    <a:pt x="2615" y="0"/>
                  </a:moveTo>
                  <a:cubicBezTo>
                    <a:pt x="1746" y="0"/>
                    <a:pt x="905" y="270"/>
                    <a:pt x="64" y="541"/>
                  </a:cubicBezTo>
                  <a:cubicBezTo>
                    <a:pt x="39" y="541"/>
                    <a:pt x="34" y="561"/>
                    <a:pt x="16" y="569"/>
                  </a:cubicBezTo>
                  <a:lnTo>
                    <a:pt x="16" y="569"/>
                  </a:lnTo>
                  <a:lnTo>
                    <a:pt x="2756" y="2"/>
                  </a:lnTo>
                  <a:cubicBezTo>
                    <a:pt x="2709" y="1"/>
                    <a:pt x="2662" y="0"/>
                    <a:pt x="2615" y="0"/>
                  </a:cubicBezTo>
                  <a:close/>
                  <a:moveTo>
                    <a:pt x="16" y="569"/>
                  </a:moveTo>
                  <a:lnTo>
                    <a:pt x="1" y="573"/>
                  </a:lnTo>
                  <a:cubicBezTo>
                    <a:pt x="7" y="573"/>
                    <a:pt x="12" y="571"/>
                    <a:pt x="16" y="569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 rot="5400000">
              <a:off x="7711761" y="2845752"/>
              <a:ext cx="84918" cy="102923"/>
            </a:xfrm>
            <a:custGeom>
              <a:rect b="b" l="l" r="r" t="t"/>
              <a:pathLst>
                <a:path extrusionOk="0" h="3184" w="2627">
                  <a:moveTo>
                    <a:pt x="2546" y="1"/>
                  </a:moveTo>
                  <a:cubicBezTo>
                    <a:pt x="2534" y="1"/>
                    <a:pt x="2523" y="7"/>
                    <a:pt x="2515" y="22"/>
                  </a:cubicBezTo>
                  <a:cubicBezTo>
                    <a:pt x="1534" y="909"/>
                    <a:pt x="678" y="1922"/>
                    <a:pt x="45" y="3094"/>
                  </a:cubicBezTo>
                  <a:cubicBezTo>
                    <a:pt x="0" y="3139"/>
                    <a:pt x="51" y="3183"/>
                    <a:pt x="95" y="3183"/>
                  </a:cubicBezTo>
                  <a:cubicBezTo>
                    <a:pt x="113" y="3183"/>
                    <a:pt x="131" y="3176"/>
                    <a:pt x="140" y="3157"/>
                  </a:cubicBezTo>
                  <a:cubicBezTo>
                    <a:pt x="837" y="2017"/>
                    <a:pt x="1629" y="1004"/>
                    <a:pt x="2579" y="85"/>
                  </a:cubicBezTo>
                  <a:cubicBezTo>
                    <a:pt x="2627" y="61"/>
                    <a:pt x="2583" y="1"/>
                    <a:pt x="254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 rot="5400000">
              <a:off x="7649305" y="2930220"/>
              <a:ext cx="19201" cy="43154"/>
            </a:xfrm>
            <a:custGeom>
              <a:rect b="b" l="l" r="r" t="t"/>
              <a:pathLst>
                <a:path extrusionOk="0" h="1335" w="594">
                  <a:moveTo>
                    <a:pt x="511" y="0"/>
                  </a:moveTo>
                  <a:cubicBezTo>
                    <a:pt x="497" y="0"/>
                    <a:pt x="484" y="4"/>
                    <a:pt x="475" y="13"/>
                  </a:cubicBezTo>
                  <a:cubicBezTo>
                    <a:pt x="222" y="393"/>
                    <a:pt x="32" y="836"/>
                    <a:pt x="0" y="1311"/>
                  </a:cubicBezTo>
                  <a:cubicBezTo>
                    <a:pt x="0" y="1327"/>
                    <a:pt x="24" y="1335"/>
                    <a:pt x="48" y="1335"/>
                  </a:cubicBezTo>
                  <a:cubicBezTo>
                    <a:pt x="72" y="1335"/>
                    <a:pt x="95" y="1327"/>
                    <a:pt x="95" y="1311"/>
                  </a:cubicBezTo>
                  <a:cubicBezTo>
                    <a:pt x="159" y="868"/>
                    <a:pt x="285" y="424"/>
                    <a:pt x="570" y="76"/>
                  </a:cubicBezTo>
                  <a:cubicBezTo>
                    <a:pt x="594" y="29"/>
                    <a:pt x="549" y="0"/>
                    <a:pt x="5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 rot="5400000">
              <a:off x="7693001" y="2908640"/>
              <a:ext cx="374194" cy="208432"/>
            </a:xfrm>
            <a:custGeom>
              <a:rect b="b" l="l" r="r" t="t"/>
              <a:pathLst>
                <a:path extrusionOk="0" h="6448" w="11576">
                  <a:moveTo>
                    <a:pt x="11507" y="1"/>
                  </a:moveTo>
                  <a:cubicBezTo>
                    <a:pt x="11501" y="1"/>
                    <a:pt x="11495" y="2"/>
                    <a:pt x="11488" y="6"/>
                  </a:cubicBezTo>
                  <a:cubicBezTo>
                    <a:pt x="7371" y="1209"/>
                    <a:pt x="2716" y="2824"/>
                    <a:pt x="24" y="6371"/>
                  </a:cubicBezTo>
                  <a:cubicBezTo>
                    <a:pt x="0" y="6418"/>
                    <a:pt x="45" y="6447"/>
                    <a:pt x="83" y="6447"/>
                  </a:cubicBezTo>
                  <a:cubicBezTo>
                    <a:pt x="97" y="6447"/>
                    <a:pt x="110" y="6443"/>
                    <a:pt x="119" y="6435"/>
                  </a:cubicBezTo>
                  <a:cubicBezTo>
                    <a:pt x="2842" y="3046"/>
                    <a:pt x="7498" y="1399"/>
                    <a:pt x="11520" y="133"/>
                  </a:cubicBezTo>
                  <a:cubicBezTo>
                    <a:pt x="11576" y="104"/>
                    <a:pt x="11557" y="1"/>
                    <a:pt x="115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 rot="5400000">
              <a:off x="7698781" y="2751344"/>
              <a:ext cx="38337" cy="54112"/>
            </a:xfrm>
            <a:custGeom>
              <a:rect b="b" l="l" r="r" t="t"/>
              <a:pathLst>
                <a:path extrusionOk="0" h="1674" w="1186">
                  <a:moveTo>
                    <a:pt x="1133" y="0"/>
                  </a:moveTo>
                  <a:cubicBezTo>
                    <a:pt x="1121" y="0"/>
                    <a:pt x="1109" y="4"/>
                    <a:pt x="1100" y="13"/>
                  </a:cubicBezTo>
                  <a:cubicBezTo>
                    <a:pt x="847" y="615"/>
                    <a:pt x="467" y="1153"/>
                    <a:pt x="23" y="1628"/>
                  </a:cubicBezTo>
                  <a:cubicBezTo>
                    <a:pt x="1" y="1651"/>
                    <a:pt x="26" y="1673"/>
                    <a:pt x="54" y="1673"/>
                  </a:cubicBezTo>
                  <a:cubicBezTo>
                    <a:pt x="65" y="1673"/>
                    <a:pt x="77" y="1669"/>
                    <a:pt x="87" y="1660"/>
                  </a:cubicBezTo>
                  <a:cubicBezTo>
                    <a:pt x="562" y="1217"/>
                    <a:pt x="910" y="647"/>
                    <a:pt x="1163" y="45"/>
                  </a:cubicBezTo>
                  <a:cubicBezTo>
                    <a:pt x="1186" y="23"/>
                    <a:pt x="1161" y="0"/>
                    <a:pt x="113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 rot="5400000">
              <a:off x="7719505" y="2928942"/>
              <a:ext cx="165342" cy="151378"/>
            </a:xfrm>
            <a:custGeom>
              <a:rect b="b" l="l" r="r" t="t"/>
              <a:pathLst>
                <a:path extrusionOk="0" h="4683" w="5115">
                  <a:moveTo>
                    <a:pt x="5022" y="0"/>
                  </a:moveTo>
                  <a:cubicBezTo>
                    <a:pt x="5014" y="0"/>
                    <a:pt x="5005" y="2"/>
                    <a:pt x="4997" y="6"/>
                  </a:cubicBezTo>
                  <a:cubicBezTo>
                    <a:pt x="3160" y="1337"/>
                    <a:pt x="1481" y="2857"/>
                    <a:pt x="25" y="4567"/>
                  </a:cubicBezTo>
                  <a:cubicBezTo>
                    <a:pt x="0" y="4615"/>
                    <a:pt x="32" y="4683"/>
                    <a:pt x="77" y="4683"/>
                  </a:cubicBezTo>
                  <a:cubicBezTo>
                    <a:pt x="90" y="4683"/>
                    <a:pt x="105" y="4676"/>
                    <a:pt x="120" y="4662"/>
                  </a:cubicBezTo>
                  <a:cubicBezTo>
                    <a:pt x="1640" y="3015"/>
                    <a:pt x="3286" y="1495"/>
                    <a:pt x="5060" y="133"/>
                  </a:cubicBezTo>
                  <a:cubicBezTo>
                    <a:pt x="5115" y="78"/>
                    <a:pt x="5075" y="0"/>
                    <a:pt x="5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 rot="5400000">
              <a:off x="7724145" y="2796874"/>
              <a:ext cx="269914" cy="180470"/>
            </a:xfrm>
            <a:custGeom>
              <a:rect b="b" l="l" r="r" t="t"/>
              <a:pathLst>
                <a:path extrusionOk="0" h="5583" w="8350">
                  <a:moveTo>
                    <a:pt x="8254" y="1"/>
                  </a:moveTo>
                  <a:cubicBezTo>
                    <a:pt x="4993" y="919"/>
                    <a:pt x="2142" y="2819"/>
                    <a:pt x="52" y="5479"/>
                  </a:cubicBezTo>
                  <a:cubicBezTo>
                    <a:pt x="0" y="5531"/>
                    <a:pt x="54" y="5583"/>
                    <a:pt x="93" y="5583"/>
                  </a:cubicBezTo>
                  <a:cubicBezTo>
                    <a:pt x="102" y="5583"/>
                    <a:pt x="110" y="5580"/>
                    <a:pt x="116" y="5574"/>
                  </a:cubicBezTo>
                  <a:cubicBezTo>
                    <a:pt x="2396" y="3009"/>
                    <a:pt x="5056" y="1236"/>
                    <a:pt x="8286" y="127"/>
                  </a:cubicBezTo>
                  <a:cubicBezTo>
                    <a:pt x="8349" y="96"/>
                    <a:pt x="8318" y="1"/>
                    <a:pt x="8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 rot="5400000">
              <a:off x="8902532" y="4103246"/>
              <a:ext cx="3103" cy="8986"/>
            </a:xfrm>
            <a:custGeom>
              <a:rect b="b" l="l" r="r" t="t"/>
              <a:pathLst>
                <a:path extrusionOk="0" h="278" w="96">
                  <a:moveTo>
                    <a:pt x="32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96"/>
                    <a:pt x="32" y="191"/>
                    <a:pt x="63" y="254"/>
                  </a:cubicBezTo>
                  <a:cubicBezTo>
                    <a:pt x="63" y="270"/>
                    <a:pt x="71" y="278"/>
                    <a:pt x="79" y="278"/>
                  </a:cubicBezTo>
                  <a:cubicBezTo>
                    <a:pt x="87" y="278"/>
                    <a:pt x="95" y="270"/>
                    <a:pt x="95" y="254"/>
                  </a:cubicBezTo>
                  <a:cubicBezTo>
                    <a:pt x="95" y="191"/>
                    <a:pt x="63" y="9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 rot="5400000">
              <a:off x="7472562" y="2837046"/>
              <a:ext cx="900865" cy="2442024"/>
            </a:xfrm>
            <a:custGeom>
              <a:rect b="b" l="l" r="r" t="t"/>
              <a:pathLst>
                <a:path extrusionOk="0" h="75546" w="27869">
                  <a:moveTo>
                    <a:pt x="27141" y="0"/>
                  </a:moveTo>
                  <a:cubicBezTo>
                    <a:pt x="26064" y="3579"/>
                    <a:pt x="24385" y="7126"/>
                    <a:pt x="22960" y="10197"/>
                  </a:cubicBezTo>
                  <a:cubicBezTo>
                    <a:pt x="17957" y="20933"/>
                    <a:pt x="7221" y="28027"/>
                    <a:pt x="2945" y="39079"/>
                  </a:cubicBezTo>
                  <a:cubicBezTo>
                    <a:pt x="2860" y="39271"/>
                    <a:pt x="3004" y="39434"/>
                    <a:pt x="3155" y="39434"/>
                  </a:cubicBezTo>
                  <a:cubicBezTo>
                    <a:pt x="3229" y="39434"/>
                    <a:pt x="3305" y="39395"/>
                    <a:pt x="3357" y="39301"/>
                  </a:cubicBezTo>
                  <a:cubicBezTo>
                    <a:pt x="7949" y="30212"/>
                    <a:pt x="15360" y="23308"/>
                    <a:pt x="20838" y="14948"/>
                  </a:cubicBezTo>
                  <a:lnTo>
                    <a:pt x="20838" y="14948"/>
                  </a:lnTo>
                  <a:cubicBezTo>
                    <a:pt x="19825" y="17513"/>
                    <a:pt x="19255" y="20268"/>
                    <a:pt x="18558" y="23023"/>
                  </a:cubicBezTo>
                  <a:cubicBezTo>
                    <a:pt x="17355" y="27710"/>
                    <a:pt x="14505" y="32207"/>
                    <a:pt x="14473" y="37148"/>
                  </a:cubicBezTo>
                  <a:cubicBezTo>
                    <a:pt x="14346" y="37211"/>
                    <a:pt x="14315" y="37338"/>
                    <a:pt x="14378" y="37464"/>
                  </a:cubicBezTo>
                  <a:cubicBezTo>
                    <a:pt x="9976" y="41930"/>
                    <a:pt x="3579" y="46743"/>
                    <a:pt x="3579" y="53615"/>
                  </a:cubicBezTo>
                  <a:cubicBezTo>
                    <a:pt x="3610" y="56941"/>
                    <a:pt x="5131" y="60076"/>
                    <a:pt x="5321" y="63401"/>
                  </a:cubicBezTo>
                  <a:cubicBezTo>
                    <a:pt x="5574" y="67803"/>
                    <a:pt x="3674" y="71857"/>
                    <a:pt x="349" y="74675"/>
                  </a:cubicBezTo>
                  <a:cubicBezTo>
                    <a:pt x="64" y="74675"/>
                    <a:pt x="0" y="75150"/>
                    <a:pt x="317" y="75214"/>
                  </a:cubicBezTo>
                  <a:cubicBezTo>
                    <a:pt x="1287" y="75439"/>
                    <a:pt x="2254" y="75545"/>
                    <a:pt x="3210" y="75545"/>
                  </a:cubicBezTo>
                  <a:cubicBezTo>
                    <a:pt x="11128" y="75545"/>
                    <a:pt x="18362" y="68283"/>
                    <a:pt x="20933" y="61248"/>
                  </a:cubicBezTo>
                  <a:cubicBezTo>
                    <a:pt x="23974" y="52792"/>
                    <a:pt x="21345" y="43418"/>
                    <a:pt x="14885" y="37338"/>
                  </a:cubicBezTo>
                  <a:cubicBezTo>
                    <a:pt x="14916" y="37306"/>
                    <a:pt x="14948" y="37274"/>
                    <a:pt x="14948" y="37211"/>
                  </a:cubicBezTo>
                  <a:cubicBezTo>
                    <a:pt x="15265" y="32429"/>
                    <a:pt x="17798" y="28217"/>
                    <a:pt x="19002" y="23625"/>
                  </a:cubicBezTo>
                  <a:cubicBezTo>
                    <a:pt x="20173" y="19096"/>
                    <a:pt x="20933" y="14441"/>
                    <a:pt x="23657" y="10514"/>
                  </a:cubicBezTo>
                  <a:cubicBezTo>
                    <a:pt x="23689" y="10419"/>
                    <a:pt x="23625" y="10356"/>
                    <a:pt x="23562" y="10356"/>
                  </a:cubicBezTo>
                  <a:cubicBezTo>
                    <a:pt x="24100" y="9311"/>
                    <a:pt x="24607" y="8234"/>
                    <a:pt x="25050" y="7126"/>
                  </a:cubicBezTo>
                  <a:cubicBezTo>
                    <a:pt x="26000" y="4845"/>
                    <a:pt x="27077" y="2439"/>
                    <a:pt x="27869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 rot="5400000">
              <a:off x="7662390" y="4432458"/>
              <a:ext cx="1333923" cy="1629309"/>
            </a:xfrm>
            <a:custGeom>
              <a:rect b="b" l="l" r="r" t="t"/>
              <a:pathLst>
                <a:path extrusionOk="0" h="50404" w="41266">
                  <a:moveTo>
                    <a:pt x="1" y="0"/>
                  </a:moveTo>
                  <a:cubicBezTo>
                    <a:pt x="507" y="2660"/>
                    <a:pt x="1078" y="5289"/>
                    <a:pt x="2059" y="7854"/>
                  </a:cubicBezTo>
                  <a:cubicBezTo>
                    <a:pt x="2978" y="10229"/>
                    <a:pt x="4118" y="12509"/>
                    <a:pt x="5448" y="14663"/>
                  </a:cubicBezTo>
                  <a:cubicBezTo>
                    <a:pt x="5393" y="14630"/>
                    <a:pt x="5331" y="14612"/>
                    <a:pt x="5272" y="14612"/>
                  </a:cubicBezTo>
                  <a:cubicBezTo>
                    <a:pt x="5159" y="14612"/>
                    <a:pt x="5057" y="14676"/>
                    <a:pt x="5036" y="14821"/>
                  </a:cubicBezTo>
                  <a:cubicBezTo>
                    <a:pt x="4118" y="19223"/>
                    <a:pt x="3358" y="24068"/>
                    <a:pt x="4783" y="28439"/>
                  </a:cubicBezTo>
                  <a:cubicBezTo>
                    <a:pt x="6113" y="32524"/>
                    <a:pt x="8488" y="34139"/>
                    <a:pt x="12035" y="35976"/>
                  </a:cubicBezTo>
                  <a:cubicBezTo>
                    <a:pt x="14315" y="37179"/>
                    <a:pt x="14949" y="39174"/>
                    <a:pt x="16849" y="40663"/>
                  </a:cubicBezTo>
                  <a:cubicBezTo>
                    <a:pt x="18844" y="42215"/>
                    <a:pt x="21282" y="43323"/>
                    <a:pt x="23626" y="44178"/>
                  </a:cubicBezTo>
                  <a:cubicBezTo>
                    <a:pt x="26096" y="45033"/>
                    <a:pt x="28566" y="45413"/>
                    <a:pt x="31131" y="45825"/>
                  </a:cubicBezTo>
                  <a:cubicBezTo>
                    <a:pt x="34932" y="46427"/>
                    <a:pt x="37687" y="47757"/>
                    <a:pt x="40569" y="50322"/>
                  </a:cubicBezTo>
                  <a:cubicBezTo>
                    <a:pt x="40638" y="50379"/>
                    <a:pt x="40710" y="50403"/>
                    <a:pt x="40778" y="50403"/>
                  </a:cubicBezTo>
                  <a:cubicBezTo>
                    <a:pt x="40898" y="50403"/>
                    <a:pt x="41003" y="50328"/>
                    <a:pt x="41044" y="50227"/>
                  </a:cubicBezTo>
                  <a:cubicBezTo>
                    <a:pt x="41202" y="50164"/>
                    <a:pt x="41266" y="50005"/>
                    <a:pt x="41171" y="49815"/>
                  </a:cubicBezTo>
                  <a:cubicBezTo>
                    <a:pt x="39714" y="47250"/>
                    <a:pt x="39872" y="44431"/>
                    <a:pt x="39017" y="41676"/>
                  </a:cubicBezTo>
                  <a:cubicBezTo>
                    <a:pt x="38479" y="39998"/>
                    <a:pt x="37529" y="38604"/>
                    <a:pt x="36420" y="37211"/>
                  </a:cubicBezTo>
                  <a:cubicBezTo>
                    <a:pt x="34298" y="34519"/>
                    <a:pt x="32842" y="32556"/>
                    <a:pt x="31575" y="29357"/>
                  </a:cubicBezTo>
                  <a:cubicBezTo>
                    <a:pt x="30751" y="27172"/>
                    <a:pt x="29960" y="25113"/>
                    <a:pt x="28440" y="23277"/>
                  </a:cubicBezTo>
                  <a:cubicBezTo>
                    <a:pt x="27268" y="21788"/>
                    <a:pt x="25779" y="20521"/>
                    <a:pt x="24006" y="19730"/>
                  </a:cubicBezTo>
                  <a:cubicBezTo>
                    <a:pt x="21472" y="18558"/>
                    <a:pt x="18939" y="18526"/>
                    <a:pt x="16659" y="16594"/>
                  </a:cubicBezTo>
                  <a:cubicBezTo>
                    <a:pt x="15139" y="15328"/>
                    <a:pt x="14410" y="14441"/>
                    <a:pt x="12415" y="14251"/>
                  </a:cubicBezTo>
                  <a:cubicBezTo>
                    <a:pt x="11989" y="14208"/>
                    <a:pt x="11569" y="14193"/>
                    <a:pt x="11153" y="14193"/>
                  </a:cubicBezTo>
                  <a:cubicBezTo>
                    <a:pt x="10333" y="14193"/>
                    <a:pt x="9528" y="14249"/>
                    <a:pt x="8721" y="14249"/>
                  </a:cubicBezTo>
                  <a:cubicBezTo>
                    <a:pt x="7839" y="14249"/>
                    <a:pt x="6956" y="14182"/>
                    <a:pt x="6050" y="13903"/>
                  </a:cubicBezTo>
                  <a:cubicBezTo>
                    <a:pt x="4878" y="11844"/>
                    <a:pt x="3864" y="9754"/>
                    <a:pt x="3041" y="7537"/>
                  </a:cubicBezTo>
                  <a:cubicBezTo>
                    <a:pt x="2123" y="5099"/>
                    <a:pt x="1584" y="2534"/>
                    <a:pt x="107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 rot="5400000">
              <a:off x="7800531" y="2986889"/>
              <a:ext cx="1253046" cy="1433905"/>
            </a:xfrm>
            <a:custGeom>
              <a:rect b="b" l="l" r="r" t="t"/>
              <a:pathLst>
                <a:path extrusionOk="0" h="44359" w="38764">
                  <a:moveTo>
                    <a:pt x="1" y="0"/>
                  </a:moveTo>
                  <a:cubicBezTo>
                    <a:pt x="381" y="918"/>
                    <a:pt x="824" y="1773"/>
                    <a:pt x="1457" y="2565"/>
                  </a:cubicBezTo>
                  <a:cubicBezTo>
                    <a:pt x="2027" y="3262"/>
                    <a:pt x="4498" y="4782"/>
                    <a:pt x="5353" y="5859"/>
                  </a:cubicBezTo>
                  <a:cubicBezTo>
                    <a:pt x="5321" y="5890"/>
                    <a:pt x="5289" y="5922"/>
                    <a:pt x="5321" y="5985"/>
                  </a:cubicBezTo>
                  <a:cubicBezTo>
                    <a:pt x="4783" y="6429"/>
                    <a:pt x="4276" y="6904"/>
                    <a:pt x="3738" y="7347"/>
                  </a:cubicBezTo>
                  <a:cubicBezTo>
                    <a:pt x="3643" y="7347"/>
                    <a:pt x="3516" y="7442"/>
                    <a:pt x="3484" y="7537"/>
                  </a:cubicBezTo>
                  <a:cubicBezTo>
                    <a:pt x="3168" y="10482"/>
                    <a:pt x="7284" y="13016"/>
                    <a:pt x="9406" y="14409"/>
                  </a:cubicBezTo>
                  <a:cubicBezTo>
                    <a:pt x="12543" y="16471"/>
                    <a:pt x="16159" y="17734"/>
                    <a:pt x="19888" y="17734"/>
                  </a:cubicBezTo>
                  <a:cubicBezTo>
                    <a:pt x="20225" y="17734"/>
                    <a:pt x="20563" y="17724"/>
                    <a:pt x="20902" y="17703"/>
                  </a:cubicBezTo>
                  <a:cubicBezTo>
                    <a:pt x="23436" y="17513"/>
                    <a:pt x="25779" y="16785"/>
                    <a:pt x="27869" y="15486"/>
                  </a:cubicBezTo>
                  <a:lnTo>
                    <a:pt x="27869" y="15486"/>
                  </a:lnTo>
                  <a:cubicBezTo>
                    <a:pt x="25653" y="17386"/>
                    <a:pt x="23341" y="19128"/>
                    <a:pt x="20902" y="20838"/>
                  </a:cubicBezTo>
                  <a:cubicBezTo>
                    <a:pt x="20412" y="20778"/>
                    <a:pt x="19912" y="20749"/>
                    <a:pt x="19407" y="20749"/>
                  </a:cubicBezTo>
                  <a:cubicBezTo>
                    <a:pt x="15632" y="20749"/>
                    <a:pt x="11583" y="22412"/>
                    <a:pt x="9628" y="25652"/>
                  </a:cubicBezTo>
                  <a:cubicBezTo>
                    <a:pt x="6208" y="31384"/>
                    <a:pt x="11306" y="38414"/>
                    <a:pt x="7094" y="43893"/>
                  </a:cubicBezTo>
                  <a:cubicBezTo>
                    <a:pt x="7031" y="43925"/>
                    <a:pt x="6999" y="43988"/>
                    <a:pt x="7031" y="44020"/>
                  </a:cubicBezTo>
                  <a:cubicBezTo>
                    <a:pt x="6985" y="44181"/>
                    <a:pt x="7123" y="44359"/>
                    <a:pt x="7275" y="44359"/>
                  </a:cubicBezTo>
                  <a:cubicBezTo>
                    <a:pt x="7332" y="44359"/>
                    <a:pt x="7391" y="44334"/>
                    <a:pt x="7443" y="44273"/>
                  </a:cubicBezTo>
                  <a:cubicBezTo>
                    <a:pt x="7538" y="44146"/>
                    <a:pt x="7633" y="44020"/>
                    <a:pt x="7728" y="43925"/>
                  </a:cubicBezTo>
                  <a:cubicBezTo>
                    <a:pt x="11306" y="42151"/>
                    <a:pt x="14093" y="39143"/>
                    <a:pt x="16025" y="35659"/>
                  </a:cubicBezTo>
                  <a:cubicBezTo>
                    <a:pt x="17039" y="33822"/>
                    <a:pt x="17799" y="31859"/>
                    <a:pt x="18337" y="29832"/>
                  </a:cubicBezTo>
                  <a:cubicBezTo>
                    <a:pt x="19065" y="26982"/>
                    <a:pt x="19002" y="23942"/>
                    <a:pt x="20744" y="21472"/>
                  </a:cubicBezTo>
                  <a:cubicBezTo>
                    <a:pt x="20839" y="21408"/>
                    <a:pt x="20902" y="21377"/>
                    <a:pt x="20966" y="21345"/>
                  </a:cubicBezTo>
                  <a:cubicBezTo>
                    <a:pt x="20997" y="21345"/>
                    <a:pt x="20997" y="21345"/>
                    <a:pt x="20997" y="21313"/>
                  </a:cubicBezTo>
                  <a:cubicBezTo>
                    <a:pt x="21029" y="21313"/>
                    <a:pt x="21061" y="21313"/>
                    <a:pt x="21092" y="21281"/>
                  </a:cubicBezTo>
                  <a:cubicBezTo>
                    <a:pt x="25336" y="19001"/>
                    <a:pt x="29104" y="15644"/>
                    <a:pt x="32145" y="11908"/>
                  </a:cubicBezTo>
                  <a:cubicBezTo>
                    <a:pt x="33887" y="10166"/>
                    <a:pt x="35438" y="8139"/>
                    <a:pt x="35913" y="5764"/>
                  </a:cubicBezTo>
                  <a:cubicBezTo>
                    <a:pt x="36040" y="5637"/>
                    <a:pt x="36135" y="5542"/>
                    <a:pt x="36262" y="5415"/>
                  </a:cubicBezTo>
                  <a:cubicBezTo>
                    <a:pt x="36275" y="5419"/>
                    <a:pt x="36288" y="5420"/>
                    <a:pt x="36301" y="5420"/>
                  </a:cubicBezTo>
                  <a:cubicBezTo>
                    <a:pt x="36407" y="5420"/>
                    <a:pt x="36480" y="5307"/>
                    <a:pt x="36452" y="5194"/>
                  </a:cubicBezTo>
                  <a:cubicBezTo>
                    <a:pt x="36515" y="5099"/>
                    <a:pt x="36578" y="5035"/>
                    <a:pt x="36642" y="4972"/>
                  </a:cubicBezTo>
                  <a:cubicBezTo>
                    <a:pt x="36737" y="4830"/>
                    <a:pt x="36618" y="4651"/>
                    <a:pt x="36486" y="4651"/>
                  </a:cubicBezTo>
                  <a:cubicBezTo>
                    <a:pt x="36442" y="4651"/>
                    <a:pt x="36396" y="4671"/>
                    <a:pt x="36357" y="4719"/>
                  </a:cubicBezTo>
                  <a:lnTo>
                    <a:pt x="36262" y="4814"/>
                  </a:lnTo>
                  <a:cubicBezTo>
                    <a:pt x="36230" y="4750"/>
                    <a:pt x="36198" y="4719"/>
                    <a:pt x="36167" y="4687"/>
                  </a:cubicBezTo>
                  <a:cubicBezTo>
                    <a:pt x="37243" y="3230"/>
                    <a:pt x="38067" y="1647"/>
                    <a:pt x="38764" y="0"/>
                  </a:cubicBezTo>
                  <a:lnTo>
                    <a:pt x="38067" y="0"/>
                  </a:lnTo>
                  <a:cubicBezTo>
                    <a:pt x="37433" y="1583"/>
                    <a:pt x="36578" y="3104"/>
                    <a:pt x="35502" y="4560"/>
                  </a:cubicBezTo>
                  <a:cubicBezTo>
                    <a:pt x="35407" y="4529"/>
                    <a:pt x="35280" y="4497"/>
                    <a:pt x="35153" y="4402"/>
                  </a:cubicBezTo>
                  <a:cubicBezTo>
                    <a:pt x="34868" y="4434"/>
                    <a:pt x="34583" y="4465"/>
                    <a:pt x="34267" y="4497"/>
                  </a:cubicBezTo>
                  <a:cubicBezTo>
                    <a:pt x="32936" y="4339"/>
                    <a:pt x="31923" y="3737"/>
                    <a:pt x="31195" y="2724"/>
                  </a:cubicBezTo>
                  <a:cubicBezTo>
                    <a:pt x="30783" y="2312"/>
                    <a:pt x="30466" y="1805"/>
                    <a:pt x="30086" y="1362"/>
                  </a:cubicBezTo>
                  <a:cubicBezTo>
                    <a:pt x="29643" y="855"/>
                    <a:pt x="29168" y="412"/>
                    <a:pt x="28693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 rot="5400000">
              <a:off x="8440501" y="706151"/>
              <a:ext cx="1149930" cy="257081"/>
            </a:xfrm>
            <a:custGeom>
              <a:rect b="b" l="l" r="r" t="t"/>
              <a:pathLst>
                <a:path extrusionOk="0" h="7953" w="35574">
                  <a:moveTo>
                    <a:pt x="2828" y="0"/>
                  </a:moveTo>
                  <a:cubicBezTo>
                    <a:pt x="1783" y="1298"/>
                    <a:pt x="864" y="2692"/>
                    <a:pt x="104" y="4212"/>
                  </a:cubicBezTo>
                  <a:cubicBezTo>
                    <a:pt x="1" y="4398"/>
                    <a:pt x="181" y="4557"/>
                    <a:pt x="362" y="4557"/>
                  </a:cubicBezTo>
                  <a:cubicBezTo>
                    <a:pt x="459" y="4557"/>
                    <a:pt x="556" y="4512"/>
                    <a:pt x="611" y="4402"/>
                  </a:cubicBezTo>
                  <a:cubicBezTo>
                    <a:pt x="1534" y="4180"/>
                    <a:pt x="2437" y="4084"/>
                    <a:pt x="3323" y="4084"/>
                  </a:cubicBezTo>
                  <a:cubicBezTo>
                    <a:pt x="7881" y="4084"/>
                    <a:pt x="12029" y="6614"/>
                    <a:pt x="16509" y="7569"/>
                  </a:cubicBezTo>
                  <a:cubicBezTo>
                    <a:pt x="17577" y="7794"/>
                    <a:pt x="18678" y="7952"/>
                    <a:pt x="19773" y="7952"/>
                  </a:cubicBezTo>
                  <a:cubicBezTo>
                    <a:pt x="20529" y="7952"/>
                    <a:pt x="21282" y="7877"/>
                    <a:pt x="22019" y="7696"/>
                  </a:cubicBezTo>
                  <a:cubicBezTo>
                    <a:pt x="24711" y="7030"/>
                    <a:pt x="26738" y="4940"/>
                    <a:pt x="29145" y="3705"/>
                  </a:cubicBezTo>
                  <a:cubicBezTo>
                    <a:pt x="29240" y="3674"/>
                    <a:pt x="29272" y="3610"/>
                    <a:pt x="29272" y="3547"/>
                  </a:cubicBezTo>
                  <a:cubicBezTo>
                    <a:pt x="31773" y="3325"/>
                    <a:pt x="33927" y="1932"/>
                    <a:pt x="35574" y="0"/>
                  </a:cubicBezTo>
                  <a:lnTo>
                    <a:pt x="34275" y="0"/>
                  </a:lnTo>
                  <a:cubicBezTo>
                    <a:pt x="33389" y="887"/>
                    <a:pt x="32375" y="1647"/>
                    <a:pt x="31203" y="2153"/>
                  </a:cubicBezTo>
                  <a:cubicBezTo>
                    <a:pt x="30095" y="1900"/>
                    <a:pt x="28955" y="950"/>
                    <a:pt x="27973" y="0"/>
                  </a:cubicBezTo>
                  <a:lnTo>
                    <a:pt x="27403" y="0"/>
                  </a:lnTo>
                  <a:cubicBezTo>
                    <a:pt x="27656" y="190"/>
                    <a:pt x="27878" y="412"/>
                    <a:pt x="28100" y="602"/>
                  </a:cubicBezTo>
                  <a:cubicBezTo>
                    <a:pt x="28860" y="1235"/>
                    <a:pt x="29683" y="2027"/>
                    <a:pt x="30570" y="2375"/>
                  </a:cubicBezTo>
                  <a:cubicBezTo>
                    <a:pt x="29937" y="2565"/>
                    <a:pt x="29303" y="2724"/>
                    <a:pt x="28575" y="2755"/>
                  </a:cubicBezTo>
                  <a:cubicBezTo>
                    <a:pt x="28394" y="2769"/>
                    <a:pt x="28212" y="2776"/>
                    <a:pt x="28031" y="2776"/>
                  </a:cubicBezTo>
                  <a:cubicBezTo>
                    <a:pt x="24906" y="2776"/>
                    <a:pt x="21683" y="808"/>
                    <a:pt x="18631" y="0"/>
                  </a:cubicBezTo>
                  <a:lnTo>
                    <a:pt x="15749" y="0"/>
                  </a:lnTo>
                  <a:cubicBezTo>
                    <a:pt x="19486" y="538"/>
                    <a:pt x="22684" y="2248"/>
                    <a:pt x="26326" y="3262"/>
                  </a:cubicBezTo>
                  <a:cubicBezTo>
                    <a:pt x="27055" y="3484"/>
                    <a:pt x="27751" y="3547"/>
                    <a:pt x="28448" y="3579"/>
                  </a:cubicBezTo>
                  <a:cubicBezTo>
                    <a:pt x="26168" y="4655"/>
                    <a:pt x="24363" y="6524"/>
                    <a:pt x="21829" y="7094"/>
                  </a:cubicBezTo>
                  <a:cubicBezTo>
                    <a:pt x="21104" y="7264"/>
                    <a:pt x="20373" y="7337"/>
                    <a:pt x="19642" y="7337"/>
                  </a:cubicBezTo>
                  <a:cubicBezTo>
                    <a:pt x="17371" y="7337"/>
                    <a:pt x="15094" y="6625"/>
                    <a:pt x="12962" y="5859"/>
                  </a:cubicBezTo>
                  <a:cubicBezTo>
                    <a:pt x="9822" y="4732"/>
                    <a:pt x="6705" y="3445"/>
                    <a:pt x="3417" y="3445"/>
                  </a:cubicBezTo>
                  <a:cubicBezTo>
                    <a:pt x="2825" y="3445"/>
                    <a:pt x="2228" y="3487"/>
                    <a:pt x="1624" y="3579"/>
                  </a:cubicBezTo>
                  <a:cubicBezTo>
                    <a:pt x="4221" y="1615"/>
                    <a:pt x="7198" y="443"/>
                    <a:pt x="10333" y="0"/>
                  </a:cubicBezTo>
                  <a:lnTo>
                    <a:pt x="7832" y="0"/>
                  </a:lnTo>
                  <a:cubicBezTo>
                    <a:pt x="5456" y="633"/>
                    <a:pt x="3208" y="1742"/>
                    <a:pt x="1181" y="3357"/>
                  </a:cubicBezTo>
                  <a:cubicBezTo>
                    <a:pt x="1878" y="2153"/>
                    <a:pt x="2701" y="1045"/>
                    <a:pt x="36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 rot="5400000">
              <a:off x="8472341" y="1364714"/>
              <a:ext cx="444501" cy="898829"/>
            </a:xfrm>
            <a:custGeom>
              <a:rect b="b" l="l" r="r" t="t"/>
              <a:pathLst>
                <a:path extrusionOk="0" h="27806" w="13751">
                  <a:moveTo>
                    <a:pt x="1" y="0"/>
                  </a:moveTo>
                  <a:cubicBezTo>
                    <a:pt x="127" y="1140"/>
                    <a:pt x="317" y="2280"/>
                    <a:pt x="602" y="3420"/>
                  </a:cubicBezTo>
                  <a:cubicBezTo>
                    <a:pt x="1394" y="6777"/>
                    <a:pt x="1014" y="10229"/>
                    <a:pt x="1901" y="13554"/>
                  </a:cubicBezTo>
                  <a:cubicBezTo>
                    <a:pt x="3484" y="19508"/>
                    <a:pt x="8203" y="24227"/>
                    <a:pt x="13112" y="27647"/>
                  </a:cubicBezTo>
                  <a:cubicBezTo>
                    <a:pt x="13143" y="27679"/>
                    <a:pt x="13175" y="27710"/>
                    <a:pt x="13238" y="27742"/>
                  </a:cubicBezTo>
                  <a:cubicBezTo>
                    <a:pt x="13290" y="27787"/>
                    <a:pt x="13344" y="27806"/>
                    <a:pt x="13395" y="27806"/>
                  </a:cubicBezTo>
                  <a:cubicBezTo>
                    <a:pt x="13595" y="27806"/>
                    <a:pt x="13751" y="27513"/>
                    <a:pt x="13523" y="27362"/>
                  </a:cubicBezTo>
                  <a:cubicBezTo>
                    <a:pt x="9882" y="24448"/>
                    <a:pt x="10135" y="19761"/>
                    <a:pt x="9850" y="15549"/>
                  </a:cubicBezTo>
                  <a:cubicBezTo>
                    <a:pt x="9597" y="12478"/>
                    <a:pt x="8805" y="10451"/>
                    <a:pt x="7253" y="7886"/>
                  </a:cubicBezTo>
                  <a:cubicBezTo>
                    <a:pt x="5796" y="5447"/>
                    <a:pt x="7158" y="2850"/>
                    <a:pt x="5733" y="253"/>
                  </a:cubicBezTo>
                  <a:cubicBezTo>
                    <a:pt x="5701" y="190"/>
                    <a:pt x="5638" y="95"/>
                    <a:pt x="5575" y="0"/>
                  </a:cubicBezTo>
                  <a:lnTo>
                    <a:pt x="5195" y="0"/>
                  </a:lnTo>
                  <a:cubicBezTo>
                    <a:pt x="5670" y="855"/>
                    <a:pt x="6018" y="1710"/>
                    <a:pt x="6145" y="2597"/>
                  </a:cubicBezTo>
                  <a:cubicBezTo>
                    <a:pt x="6335" y="3895"/>
                    <a:pt x="5670" y="5004"/>
                    <a:pt x="5860" y="6239"/>
                  </a:cubicBezTo>
                  <a:cubicBezTo>
                    <a:pt x="6050" y="7506"/>
                    <a:pt x="7190" y="8456"/>
                    <a:pt x="7791" y="9501"/>
                  </a:cubicBezTo>
                  <a:cubicBezTo>
                    <a:pt x="10673" y="14346"/>
                    <a:pt x="8425" y="20901"/>
                    <a:pt x="11275" y="25557"/>
                  </a:cubicBezTo>
                  <a:cubicBezTo>
                    <a:pt x="7031" y="21947"/>
                    <a:pt x="3168" y="17798"/>
                    <a:pt x="2186" y="12034"/>
                  </a:cubicBezTo>
                  <a:cubicBezTo>
                    <a:pt x="1774" y="9564"/>
                    <a:pt x="2091" y="7062"/>
                    <a:pt x="1521" y="4624"/>
                  </a:cubicBezTo>
                  <a:cubicBezTo>
                    <a:pt x="1173" y="3009"/>
                    <a:pt x="856" y="1520"/>
                    <a:pt x="66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 rot="5400000">
              <a:off x="8002885" y="361711"/>
              <a:ext cx="720718" cy="1561524"/>
            </a:xfrm>
            <a:custGeom>
              <a:rect b="b" l="l" r="r" t="t"/>
              <a:pathLst>
                <a:path extrusionOk="0" h="48307" w="22296">
                  <a:moveTo>
                    <a:pt x="16088" y="13206"/>
                  </a:moveTo>
                  <a:lnTo>
                    <a:pt x="16088" y="13206"/>
                  </a:lnTo>
                  <a:cubicBezTo>
                    <a:pt x="14537" y="16056"/>
                    <a:pt x="12225" y="18431"/>
                    <a:pt x="10610" y="21250"/>
                  </a:cubicBezTo>
                  <a:cubicBezTo>
                    <a:pt x="9026" y="23942"/>
                    <a:pt x="7886" y="26919"/>
                    <a:pt x="7158" y="29959"/>
                  </a:cubicBezTo>
                  <a:cubicBezTo>
                    <a:pt x="5986" y="34994"/>
                    <a:pt x="5511" y="41265"/>
                    <a:pt x="8963" y="45540"/>
                  </a:cubicBezTo>
                  <a:cubicBezTo>
                    <a:pt x="9023" y="45609"/>
                    <a:pt x="9098" y="45638"/>
                    <a:pt x="9170" y="45638"/>
                  </a:cubicBezTo>
                  <a:cubicBezTo>
                    <a:pt x="9364" y="45638"/>
                    <a:pt x="9545" y="45431"/>
                    <a:pt x="9406" y="45223"/>
                  </a:cubicBezTo>
                  <a:cubicBezTo>
                    <a:pt x="5606" y="40156"/>
                    <a:pt x="6651" y="32746"/>
                    <a:pt x="8583" y="27109"/>
                  </a:cubicBezTo>
                  <a:cubicBezTo>
                    <a:pt x="9565" y="24195"/>
                    <a:pt x="11021" y="21440"/>
                    <a:pt x="12795" y="18938"/>
                  </a:cubicBezTo>
                  <a:cubicBezTo>
                    <a:pt x="14062" y="17101"/>
                    <a:pt x="15423" y="15423"/>
                    <a:pt x="16405" y="13459"/>
                  </a:cubicBezTo>
                  <a:lnTo>
                    <a:pt x="16405" y="13459"/>
                  </a:lnTo>
                  <a:cubicBezTo>
                    <a:pt x="16247" y="14188"/>
                    <a:pt x="16120" y="14916"/>
                    <a:pt x="16025" y="15708"/>
                  </a:cubicBezTo>
                  <a:cubicBezTo>
                    <a:pt x="16008" y="15858"/>
                    <a:pt x="16115" y="15938"/>
                    <a:pt x="16229" y="15938"/>
                  </a:cubicBezTo>
                  <a:cubicBezTo>
                    <a:pt x="16331" y="15938"/>
                    <a:pt x="16439" y="15874"/>
                    <a:pt x="16468" y="15739"/>
                  </a:cubicBezTo>
                  <a:cubicBezTo>
                    <a:pt x="16595" y="15043"/>
                    <a:pt x="16753" y="14378"/>
                    <a:pt x="16944" y="13713"/>
                  </a:cubicBezTo>
                  <a:cubicBezTo>
                    <a:pt x="16975" y="14568"/>
                    <a:pt x="17039" y="15454"/>
                    <a:pt x="17070" y="16373"/>
                  </a:cubicBezTo>
                  <a:cubicBezTo>
                    <a:pt x="17324" y="21598"/>
                    <a:pt x="15867" y="25525"/>
                    <a:pt x="13207" y="29959"/>
                  </a:cubicBezTo>
                  <a:cubicBezTo>
                    <a:pt x="9945" y="35311"/>
                    <a:pt x="8995" y="41233"/>
                    <a:pt x="9628" y="47408"/>
                  </a:cubicBezTo>
                  <a:cubicBezTo>
                    <a:pt x="6588" y="44590"/>
                    <a:pt x="3389" y="41170"/>
                    <a:pt x="1837" y="37306"/>
                  </a:cubicBezTo>
                  <a:cubicBezTo>
                    <a:pt x="254" y="33442"/>
                    <a:pt x="1172" y="28882"/>
                    <a:pt x="2787" y="25208"/>
                  </a:cubicBezTo>
                  <a:cubicBezTo>
                    <a:pt x="4403" y="21472"/>
                    <a:pt x="7126" y="18305"/>
                    <a:pt x="10736" y="16373"/>
                  </a:cubicBezTo>
                  <a:cubicBezTo>
                    <a:pt x="12637" y="15359"/>
                    <a:pt x="14663" y="14694"/>
                    <a:pt x="16088" y="13206"/>
                  </a:cubicBezTo>
                  <a:close/>
                  <a:moveTo>
                    <a:pt x="21029" y="0"/>
                  </a:moveTo>
                  <a:cubicBezTo>
                    <a:pt x="19984" y="3895"/>
                    <a:pt x="18115" y="7506"/>
                    <a:pt x="16944" y="11401"/>
                  </a:cubicBezTo>
                  <a:cubicBezTo>
                    <a:pt x="14568" y="14948"/>
                    <a:pt x="9565" y="15644"/>
                    <a:pt x="6461" y="18590"/>
                  </a:cubicBezTo>
                  <a:cubicBezTo>
                    <a:pt x="3769" y="21186"/>
                    <a:pt x="1901" y="24607"/>
                    <a:pt x="982" y="28185"/>
                  </a:cubicBezTo>
                  <a:cubicBezTo>
                    <a:pt x="96" y="31732"/>
                    <a:pt x="1" y="35247"/>
                    <a:pt x="1711" y="38509"/>
                  </a:cubicBezTo>
                  <a:cubicBezTo>
                    <a:pt x="3642" y="42246"/>
                    <a:pt x="6524" y="45477"/>
                    <a:pt x="9660" y="48232"/>
                  </a:cubicBezTo>
                  <a:cubicBezTo>
                    <a:pt x="9720" y="48284"/>
                    <a:pt x="9782" y="48307"/>
                    <a:pt x="9840" y="48307"/>
                  </a:cubicBezTo>
                  <a:cubicBezTo>
                    <a:pt x="10027" y="48307"/>
                    <a:pt x="10175" y="48077"/>
                    <a:pt x="10103" y="47883"/>
                  </a:cubicBezTo>
                  <a:cubicBezTo>
                    <a:pt x="10166" y="47820"/>
                    <a:pt x="10198" y="47757"/>
                    <a:pt x="10166" y="47693"/>
                  </a:cubicBezTo>
                  <a:cubicBezTo>
                    <a:pt x="9533" y="43988"/>
                    <a:pt x="9818" y="40093"/>
                    <a:pt x="10926" y="36514"/>
                  </a:cubicBezTo>
                  <a:cubicBezTo>
                    <a:pt x="11971" y="33189"/>
                    <a:pt x="13935" y="30465"/>
                    <a:pt x="15550" y="27457"/>
                  </a:cubicBezTo>
                  <a:cubicBezTo>
                    <a:pt x="16912" y="24955"/>
                    <a:pt x="17640" y="22263"/>
                    <a:pt x="17799" y="19445"/>
                  </a:cubicBezTo>
                  <a:cubicBezTo>
                    <a:pt x="17925" y="16753"/>
                    <a:pt x="17292" y="13998"/>
                    <a:pt x="17767" y="11369"/>
                  </a:cubicBezTo>
                  <a:cubicBezTo>
                    <a:pt x="19034" y="8139"/>
                    <a:pt x="20744" y="5099"/>
                    <a:pt x="21821" y="1742"/>
                  </a:cubicBezTo>
                  <a:cubicBezTo>
                    <a:pt x="22011" y="1172"/>
                    <a:pt x="22169" y="602"/>
                    <a:pt x="222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 rot="5400000">
              <a:off x="8125236" y="3977029"/>
              <a:ext cx="1058547" cy="978995"/>
            </a:xfrm>
            <a:custGeom>
              <a:rect b="b" l="l" r="r" t="t"/>
              <a:pathLst>
                <a:path extrusionOk="0" h="30286" w="32747">
                  <a:moveTo>
                    <a:pt x="19382" y="5890"/>
                  </a:moveTo>
                  <a:cubicBezTo>
                    <a:pt x="20997" y="6745"/>
                    <a:pt x="22296" y="7917"/>
                    <a:pt x="23151" y="9532"/>
                  </a:cubicBezTo>
                  <a:cubicBezTo>
                    <a:pt x="23847" y="10862"/>
                    <a:pt x="23911" y="12129"/>
                    <a:pt x="24037" y="13459"/>
                  </a:cubicBezTo>
                  <a:cubicBezTo>
                    <a:pt x="23056" y="12668"/>
                    <a:pt x="21947" y="12098"/>
                    <a:pt x="20744" y="11781"/>
                  </a:cubicBezTo>
                  <a:cubicBezTo>
                    <a:pt x="19952" y="11559"/>
                    <a:pt x="19160" y="11559"/>
                    <a:pt x="18369" y="11337"/>
                  </a:cubicBezTo>
                  <a:cubicBezTo>
                    <a:pt x="16659" y="10894"/>
                    <a:pt x="14695" y="9216"/>
                    <a:pt x="15043" y="7252"/>
                  </a:cubicBezTo>
                  <a:cubicBezTo>
                    <a:pt x="15043" y="7221"/>
                    <a:pt x="15043" y="7189"/>
                    <a:pt x="15043" y="7189"/>
                  </a:cubicBezTo>
                  <a:cubicBezTo>
                    <a:pt x="16374" y="6682"/>
                    <a:pt x="17862" y="6207"/>
                    <a:pt x="19382" y="5890"/>
                  </a:cubicBezTo>
                  <a:close/>
                  <a:moveTo>
                    <a:pt x="22716" y="5490"/>
                  </a:moveTo>
                  <a:cubicBezTo>
                    <a:pt x="24951" y="5490"/>
                    <a:pt x="27084" y="6090"/>
                    <a:pt x="28724" y="7822"/>
                  </a:cubicBezTo>
                  <a:cubicBezTo>
                    <a:pt x="32081" y="11369"/>
                    <a:pt x="31226" y="16373"/>
                    <a:pt x="29073" y="20268"/>
                  </a:cubicBezTo>
                  <a:cubicBezTo>
                    <a:pt x="28851" y="19286"/>
                    <a:pt x="28376" y="18400"/>
                    <a:pt x="27521" y="17703"/>
                  </a:cubicBezTo>
                  <a:cubicBezTo>
                    <a:pt x="27014" y="17291"/>
                    <a:pt x="26381" y="17133"/>
                    <a:pt x="25874" y="16753"/>
                  </a:cubicBezTo>
                  <a:cubicBezTo>
                    <a:pt x="24259" y="15486"/>
                    <a:pt x="24734" y="13649"/>
                    <a:pt x="24449" y="12003"/>
                  </a:cubicBezTo>
                  <a:cubicBezTo>
                    <a:pt x="24006" y="9342"/>
                    <a:pt x="22359" y="7094"/>
                    <a:pt x="20079" y="5732"/>
                  </a:cubicBezTo>
                  <a:cubicBezTo>
                    <a:pt x="20958" y="5581"/>
                    <a:pt x="21845" y="5490"/>
                    <a:pt x="22716" y="5490"/>
                  </a:cubicBezTo>
                  <a:close/>
                  <a:moveTo>
                    <a:pt x="5289" y="8772"/>
                  </a:moveTo>
                  <a:cubicBezTo>
                    <a:pt x="8013" y="11686"/>
                    <a:pt x="10040" y="17513"/>
                    <a:pt x="9058" y="21377"/>
                  </a:cubicBezTo>
                  <a:cubicBezTo>
                    <a:pt x="8330" y="24132"/>
                    <a:pt x="6144" y="26222"/>
                    <a:pt x="5448" y="29009"/>
                  </a:cubicBezTo>
                  <a:cubicBezTo>
                    <a:pt x="5226" y="25272"/>
                    <a:pt x="2534" y="21947"/>
                    <a:pt x="2597" y="18083"/>
                  </a:cubicBezTo>
                  <a:cubicBezTo>
                    <a:pt x="2661" y="14726"/>
                    <a:pt x="5289" y="12066"/>
                    <a:pt x="5289" y="8772"/>
                  </a:cubicBezTo>
                  <a:close/>
                  <a:moveTo>
                    <a:pt x="5828" y="8677"/>
                  </a:moveTo>
                  <a:lnTo>
                    <a:pt x="5828" y="8677"/>
                  </a:lnTo>
                  <a:cubicBezTo>
                    <a:pt x="9565" y="10862"/>
                    <a:pt x="12922" y="14283"/>
                    <a:pt x="13903" y="18621"/>
                  </a:cubicBezTo>
                  <a:cubicBezTo>
                    <a:pt x="15265" y="24448"/>
                    <a:pt x="9660" y="26760"/>
                    <a:pt x="5638" y="29484"/>
                  </a:cubicBezTo>
                  <a:cubicBezTo>
                    <a:pt x="6651" y="25810"/>
                    <a:pt x="9976" y="23055"/>
                    <a:pt x="9723" y="19001"/>
                  </a:cubicBezTo>
                  <a:cubicBezTo>
                    <a:pt x="9470" y="15454"/>
                    <a:pt x="8266" y="11401"/>
                    <a:pt x="5828" y="8677"/>
                  </a:cubicBezTo>
                  <a:close/>
                  <a:moveTo>
                    <a:pt x="1" y="0"/>
                  </a:moveTo>
                  <a:cubicBezTo>
                    <a:pt x="951" y="3040"/>
                    <a:pt x="2851" y="5542"/>
                    <a:pt x="4783" y="8107"/>
                  </a:cubicBezTo>
                  <a:cubicBezTo>
                    <a:pt x="5099" y="11654"/>
                    <a:pt x="2122" y="14504"/>
                    <a:pt x="2091" y="18083"/>
                  </a:cubicBezTo>
                  <a:cubicBezTo>
                    <a:pt x="2091" y="22263"/>
                    <a:pt x="4814" y="25715"/>
                    <a:pt x="5163" y="29800"/>
                  </a:cubicBezTo>
                  <a:cubicBezTo>
                    <a:pt x="5131" y="29800"/>
                    <a:pt x="5099" y="29832"/>
                    <a:pt x="5068" y="29864"/>
                  </a:cubicBezTo>
                  <a:cubicBezTo>
                    <a:pt x="4895" y="29979"/>
                    <a:pt x="5010" y="30252"/>
                    <a:pt x="5176" y="30252"/>
                  </a:cubicBezTo>
                  <a:cubicBezTo>
                    <a:pt x="5192" y="30252"/>
                    <a:pt x="5209" y="30249"/>
                    <a:pt x="5226" y="30244"/>
                  </a:cubicBezTo>
                  <a:cubicBezTo>
                    <a:pt x="5252" y="30270"/>
                    <a:pt x="5289" y="30285"/>
                    <a:pt x="5326" y="30285"/>
                  </a:cubicBezTo>
                  <a:cubicBezTo>
                    <a:pt x="5378" y="30285"/>
                    <a:pt x="5429" y="30255"/>
                    <a:pt x="5448" y="30180"/>
                  </a:cubicBezTo>
                  <a:cubicBezTo>
                    <a:pt x="5448" y="30149"/>
                    <a:pt x="5448" y="30149"/>
                    <a:pt x="5448" y="30117"/>
                  </a:cubicBezTo>
                  <a:cubicBezTo>
                    <a:pt x="9406" y="27869"/>
                    <a:pt x="15233" y="25018"/>
                    <a:pt x="14632" y="19635"/>
                  </a:cubicBezTo>
                  <a:cubicBezTo>
                    <a:pt x="14030" y="14536"/>
                    <a:pt x="9755" y="10007"/>
                    <a:pt x="5258" y="7981"/>
                  </a:cubicBezTo>
                  <a:cubicBezTo>
                    <a:pt x="5226" y="7886"/>
                    <a:pt x="5163" y="7822"/>
                    <a:pt x="5068" y="7791"/>
                  </a:cubicBezTo>
                  <a:cubicBezTo>
                    <a:pt x="3769" y="5732"/>
                    <a:pt x="2059" y="3800"/>
                    <a:pt x="1046" y="1583"/>
                  </a:cubicBezTo>
                  <a:lnTo>
                    <a:pt x="1046" y="1583"/>
                  </a:lnTo>
                  <a:cubicBezTo>
                    <a:pt x="2154" y="2597"/>
                    <a:pt x="3991" y="2692"/>
                    <a:pt x="5574" y="2850"/>
                  </a:cubicBezTo>
                  <a:cubicBezTo>
                    <a:pt x="9185" y="3230"/>
                    <a:pt x="11085" y="6777"/>
                    <a:pt x="14600" y="7094"/>
                  </a:cubicBezTo>
                  <a:cubicBezTo>
                    <a:pt x="14600" y="7094"/>
                    <a:pt x="14568" y="7094"/>
                    <a:pt x="14568" y="7126"/>
                  </a:cubicBezTo>
                  <a:cubicBezTo>
                    <a:pt x="14157" y="9026"/>
                    <a:pt x="15550" y="10546"/>
                    <a:pt x="17165" y="11401"/>
                  </a:cubicBezTo>
                  <a:cubicBezTo>
                    <a:pt x="18179" y="11939"/>
                    <a:pt x="19255" y="11876"/>
                    <a:pt x="20364" y="12161"/>
                  </a:cubicBezTo>
                  <a:cubicBezTo>
                    <a:pt x="21726" y="12478"/>
                    <a:pt x="22929" y="13111"/>
                    <a:pt x="24101" y="13839"/>
                  </a:cubicBezTo>
                  <a:cubicBezTo>
                    <a:pt x="24132" y="14188"/>
                    <a:pt x="24196" y="14504"/>
                    <a:pt x="24259" y="14853"/>
                  </a:cubicBezTo>
                  <a:cubicBezTo>
                    <a:pt x="24417" y="15613"/>
                    <a:pt x="24607" y="16246"/>
                    <a:pt x="25178" y="16816"/>
                  </a:cubicBezTo>
                  <a:cubicBezTo>
                    <a:pt x="25558" y="17133"/>
                    <a:pt x="26033" y="17260"/>
                    <a:pt x="26413" y="17513"/>
                  </a:cubicBezTo>
                  <a:cubicBezTo>
                    <a:pt x="27774" y="18463"/>
                    <a:pt x="28439" y="19286"/>
                    <a:pt x="28788" y="20806"/>
                  </a:cubicBezTo>
                  <a:cubicBezTo>
                    <a:pt x="28788" y="20870"/>
                    <a:pt x="28788" y="20933"/>
                    <a:pt x="28851" y="20965"/>
                  </a:cubicBezTo>
                  <a:cubicBezTo>
                    <a:pt x="28851" y="20996"/>
                    <a:pt x="28851" y="20996"/>
                    <a:pt x="28851" y="20996"/>
                  </a:cubicBezTo>
                  <a:cubicBezTo>
                    <a:pt x="28866" y="21087"/>
                    <a:pt x="28946" y="21127"/>
                    <a:pt x="29026" y="21127"/>
                  </a:cubicBezTo>
                  <a:cubicBezTo>
                    <a:pt x="29113" y="21127"/>
                    <a:pt x="29200" y="21079"/>
                    <a:pt x="29200" y="20996"/>
                  </a:cubicBezTo>
                  <a:cubicBezTo>
                    <a:pt x="29200" y="20965"/>
                    <a:pt x="29231" y="20965"/>
                    <a:pt x="29231" y="20965"/>
                  </a:cubicBezTo>
                  <a:cubicBezTo>
                    <a:pt x="31765" y="16943"/>
                    <a:pt x="32746" y="11527"/>
                    <a:pt x="29358" y="7664"/>
                  </a:cubicBezTo>
                  <a:cubicBezTo>
                    <a:pt x="27638" y="5686"/>
                    <a:pt x="25044" y="4892"/>
                    <a:pt x="22360" y="4892"/>
                  </a:cubicBezTo>
                  <a:cubicBezTo>
                    <a:pt x="19757" y="4892"/>
                    <a:pt x="17070" y="5639"/>
                    <a:pt x="15012" y="6777"/>
                  </a:cubicBezTo>
                  <a:cubicBezTo>
                    <a:pt x="14980" y="6682"/>
                    <a:pt x="14917" y="6619"/>
                    <a:pt x="14822" y="6619"/>
                  </a:cubicBezTo>
                  <a:cubicBezTo>
                    <a:pt x="11877" y="6492"/>
                    <a:pt x="10356" y="3737"/>
                    <a:pt x="7760" y="2787"/>
                  </a:cubicBezTo>
                  <a:cubicBezTo>
                    <a:pt x="5384" y="1900"/>
                    <a:pt x="1932" y="3040"/>
                    <a:pt x="539" y="285"/>
                  </a:cubicBezTo>
                  <a:cubicBezTo>
                    <a:pt x="507" y="190"/>
                    <a:pt x="507" y="95"/>
                    <a:pt x="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 rot="5400000">
              <a:off x="7109099" y="2469482"/>
              <a:ext cx="1895926" cy="2173889"/>
            </a:xfrm>
            <a:custGeom>
              <a:rect b="b" l="l" r="r" t="t"/>
              <a:pathLst>
                <a:path extrusionOk="0" h="67251" w="58652">
                  <a:moveTo>
                    <a:pt x="12654" y="21512"/>
                  </a:moveTo>
                  <a:cubicBezTo>
                    <a:pt x="17073" y="21512"/>
                    <a:pt x="20498" y="24758"/>
                    <a:pt x="23594" y="27647"/>
                  </a:cubicBezTo>
                  <a:cubicBezTo>
                    <a:pt x="22137" y="26887"/>
                    <a:pt x="20585" y="26222"/>
                    <a:pt x="19002" y="26063"/>
                  </a:cubicBezTo>
                  <a:cubicBezTo>
                    <a:pt x="18763" y="26035"/>
                    <a:pt x="18530" y="26022"/>
                    <a:pt x="18301" y="26022"/>
                  </a:cubicBezTo>
                  <a:cubicBezTo>
                    <a:pt x="16740" y="26022"/>
                    <a:pt x="15386" y="26619"/>
                    <a:pt x="13840" y="26950"/>
                  </a:cubicBezTo>
                  <a:cubicBezTo>
                    <a:pt x="13333" y="27068"/>
                    <a:pt x="12858" y="27116"/>
                    <a:pt x="12403" y="27116"/>
                  </a:cubicBezTo>
                  <a:cubicBezTo>
                    <a:pt x="10526" y="27116"/>
                    <a:pt x="8994" y="26287"/>
                    <a:pt x="7031" y="26032"/>
                  </a:cubicBezTo>
                  <a:cubicBezTo>
                    <a:pt x="6875" y="26009"/>
                    <a:pt x="6714" y="25999"/>
                    <a:pt x="6547" y="25999"/>
                  </a:cubicBezTo>
                  <a:cubicBezTo>
                    <a:pt x="5388" y="25999"/>
                    <a:pt x="3985" y="26483"/>
                    <a:pt x="2782" y="26483"/>
                  </a:cubicBezTo>
                  <a:cubicBezTo>
                    <a:pt x="2007" y="26483"/>
                    <a:pt x="1314" y="26282"/>
                    <a:pt x="824" y="25620"/>
                  </a:cubicBezTo>
                  <a:cubicBezTo>
                    <a:pt x="2439" y="25430"/>
                    <a:pt x="3959" y="25018"/>
                    <a:pt x="5447" y="24322"/>
                  </a:cubicBezTo>
                  <a:cubicBezTo>
                    <a:pt x="7506" y="23308"/>
                    <a:pt x="9279" y="21852"/>
                    <a:pt x="11654" y="21567"/>
                  </a:cubicBezTo>
                  <a:cubicBezTo>
                    <a:pt x="11993" y="21529"/>
                    <a:pt x="12326" y="21512"/>
                    <a:pt x="12654" y="21512"/>
                  </a:cubicBezTo>
                  <a:close/>
                  <a:moveTo>
                    <a:pt x="729" y="26317"/>
                  </a:moveTo>
                  <a:lnTo>
                    <a:pt x="729" y="26317"/>
                  </a:lnTo>
                  <a:cubicBezTo>
                    <a:pt x="1292" y="26824"/>
                    <a:pt x="1957" y="27056"/>
                    <a:pt x="2766" y="27056"/>
                  </a:cubicBezTo>
                  <a:cubicBezTo>
                    <a:pt x="2866" y="27056"/>
                    <a:pt x="2968" y="27052"/>
                    <a:pt x="3072" y="27045"/>
                  </a:cubicBezTo>
                  <a:cubicBezTo>
                    <a:pt x="4301" y="26967"/>
                    <a:pt x="5206" y="26500"/>
                    <a:pt x="6411" y="26500"/>
                  </a:cubicBezTo>
                  <a:cubicBezTo>
                    <a:pt x="6666" y="26500"/>
                    <a:pt x="6934" y="26521"/>
                    <a:pt x="7221" y="26570"/>
                  </a:cubicBezTo>
                  <a:cubicBezTo>
                    <a:pt x="8234" y="26729"/>
                    <a:pt x="9184" y="27172"/>
                    <a:pt x="10166" y="27457"/>
                  </a:cubicBezTo>
                  <a:cubicBezTo>
                    <a:pt x="10765" y="27614"/>
                    <a:pt x="11327" y="27680"/>
                    <a:pt x="11874" y="27680"/>
                  </a:cubicBezTo>
                  <a:cubicBezTo>
                    <a:pt x="13093" y="27680"/>
                    <a:pt x="14238" y="27353"/>
                    <a:pt x="15550" y="26982"/>
                  </a:cubicBezTo>
                  <a:cubicBezTo>
                    <a:pt x="16443" y="26713"/>
                    <a:pt x="17277" y="26599"/>
                    <a:pt x="18082" y="26599"/>
                  </a:cubicBezTo>
                  <a:cubicBezTo>
                    <a:pt x="19932" y="26599"/>
                    <a:pt x="21623" y="27204"/>
                    <a:pt x="23499" y="27932"/>
                  </a:cubicBezTo>
                  <a:cubicBezTo>
                    <a:pt x="21535" y="28850"/>
                    <a:pt x="18685" y="30180"/>
                    <a:pt x="18052" y="31986"/>
                  </a:cubicBezTo>
                  <a:cubicBezTo>
                    <a:pt x="17545" y="33537"/>
                    <a:pt x="18843" y="34297"/>
                    <a:pt x="20173" y="34519"/>
                  </a:cubicBezTo>
                  <a:cubicBezTo>
                    <a:pt x="17513" y="34994"/>
                    <a:pt x="14790" y="35501"/>
                    <a:pt x="12256" y="36261"/>
                  </a:cubicBezTo>
                  <a:cubicBezTo>
                    <a:pt x="9754" y="35406"/>
                    <a:pt x="6936" y="34709"/>
                    <a:pt x="5004" y="32841"/>
                  </a:cubicBezTo>
                  <a:cubicBezTo>
                    <a:pt x="3135" y="31036"/>
                    <a:pt x="1394" y="28819"/>
                    <a:pt x="729" y="26317"/>
                  </a:cubicBezTo>
                  <a:close/>
                  <a:moveTo>
                    <a:pt x="42247" y="31669"/>
                  </a:moveTo>
                  <a:lnTo>
                    <a:pt x="42247" y="31669"/>
                  </a:lnTo>
                  <a:cubicBezTo>
                    <a:pt x="45414" y="31732"/>
                    <a:pt x="48517" y="33189"/>
                    <a:pt x="51684" y="33569"/>
                  </a:cubicBezTo>
                  <a:cubicBezTo>
                    <a:pt x="53078" y="33727"/>
                    <a:pt x="55991" y="34487"/>
                    <a:pt x="57258" y="35913"/>
                  </a:cubicBezTo>
                  <a:cubicBezTo>
                    <a:pt x="56054" y="36229"/>
                    <a:pt x="54914" y="36641"/>
                    <a:pt x="53711" y="36958"/>
                  </a:cubicBezTo>
                  <a:cubicBezTo>
                    <a:pt x="53171" y="37095"/>
                    <a:pt x="52719" y="37147"/>
                    <a:pt x="52304" y="37147"/>
                  </a:cubicBezTo>
                  <a:cubicBezTo>
                    <a:pt x="51382" y="37147"/>
                    <a:pt x="50645" y="36889"/>
                    <a:pt x="49531" y="36736"/>
                  </a:cubicBezTo>
                  <a:cubicBezTo>
                    <a:pt x="49395" y="36719"/>
                    <a:pt x="49273" y="36711"/>
                    <a:pt x="49157" y="36711"/>
                  </a:cubicBezTo>
                  <a:cubicBezTo>
                    <a:pt x="48841" y="36711"/>
                    <a:pt x="48571" y="36770"/>
                    <a:pt x="48200" y="36863"/>
                  </a:cubicBezTo>
                  <a:cubicBezTo>
                    <a:pt x="47133" y="37129"/>
                    <a:pt x="46252" y="37357"/>
                    <a:pt x="45384" y="37357"/>
                  </a:cubicBezTo>
                  <a:cubicBezTo>
                    <a:pt x="44502" y="37357"/>
                    <a:pt x="43633" y="37122"/>
                    <a:pt x="42595" y="36451"/>
                  </a:cubicBezTo>
                  <a:cubicBezTo>
                    <a:pt x="42595" y="36419"/>
                    <a:pt x="42563" y="36419"/>
                    <a:pt x="42563" y="36419"/>
                  </a:cubicBezTo>
                  <a:cubicBezTo>
                    <a:pt x="42848" y="36008"/>
                    <a:pt x="43070" y="35501"/>
                    <a:pt x="43133" y="34931"/>
                  </a:cubicBezTo>
                  <a:cubicBezTo>
                    <a:pt x="43292" y="33759"/>
                    <a:pt x="42880" y="32619"/>
                    <a:pt x="42247" y="31669"/>
                  </a:cubicBezTo>
                  <a:close/>
                  <a:moveTo>
                    <a:pt x="38470" y="32804"/>
                  </a:moveTo>
                  <a:cubicBezTo>
                    <a:pt x="40015" y="32804"/>
                    <a:pt x="41546" y="33053"/>
                    <a:pt x="42373" y="33949"/>
                  </a:cubicBezTo>
                  <a:cubicBezTo>
                    <a:pt x="42658" y="35849"/>
                    <a:pt x="41708" y="37623"/>
                    <a:pt x="38985" y="37686"/>
                  </a:cubicBezTo>
                  <a:cubicBezTo>
                    <a:pt x="38965" y="37686"/>
                    <a:pt x="38945" y="37686"/>
                    <a:pt x="38925" y="37686"/>
                  </a:cubicBezTo>
                  <a:cubicBezTo>
                    <a:pt x="36263" y="37686"/>
                    <a:pt x="34285" y="35583"/>
                    <a:pt x="32556" y="33822"/>
                  </a:cubicBezTo>
                  <a:cubicBezTo>
                    <a:pt x="32493" y="33759"/>
                    <a:pt x="32429" y="33759"/>
                    <a:pt x="32398" y="33759"/>
                  </a:cubicBezTo>
                  <a:cubicBezTo>
                    <a:pt x="32334" y="33759"/>
                    <a:pt x="32303" y="33791"/>
                    <a:pt x="32271" y="33791"/>
                  </a:cubicBezTo>
                  <a:cubicBezTo>
                    <a:pt x="32176" y="33727"/>
                    <a:pt x="32049" y="33664"/>
                    <a:pt x="31954" y="33632"/>
                  </a:cubicBezTo>
                  <a:cubicBezTo>
                    <a:pt x="32936" y="33506"/>
                    <a:pt x="33949" y="33252"/>
                    <a:pt x="34963" y="33094"/>
                  </a:cubicBezTo>
                  <a:cubicBezTo>
                    <a:pt x="35872" y="32979"/>
                    <a:pt x="37176" y="32804"/>
                    <a:pt x="38470" y="32804"/>
                  </a:cubicBezTo>
                  <a:close/>
                  <a:moveTo>
                    <a:pt x="30037" y="33790"/>
                  </a:moveTo>
                  <a:cubicBezTo>
                    <a:pt x="30747" y="33790"/>
                    <a:pt x="31431" y="33912"/>
                    <a:pt x="32049" y="34266"/>
                  </a:cubicBezTo>
                  <a:cubicBezTo>
                    <a:pt x="32018" y="34392"/>
                    <a:pt x="31954" y="34519"/>
                    <a:pt x="31891" y="34646"/>
                  </a:cubicBezTo>
                  <a:cubicBezTo>
                    <a:pt x="31764" y="34709"/>
                    <a:pt x="31701" y="34836"/>
                    <a:pt x="31764" y="34994"/>
                  </a:cubicBezTo>
                  <a:cubicBezTo>
                    <a:pt x="31194" y="36546"/>
                    <a:pt x="30656" y="38319"/>
                    <a:pt x="29484" y="39333"/>
                  </a:cubicBezTo>
                  <a:cubicBezTo>
                    <a:pt x="29009" y="39713"/>
                    <a:pt x="28597" y="39934"/>
                    <a:pt x="28217" y="39998"/>
                  </a:cubicBezTo>
                  <a:cubicBezTo>
                    <a:pt x="28186" y="39966"/>
                    <a:pt x="28186" y="39934"/>
                    <a:pt x="28186" y="39903"/>
                  </a:cubicBezTo>
                  <a:cubicBezTo>
                    <a:pt x="28186" y="39871"/>
                    <a:pt x="28162" y="39855"/>
                    <a:pt x="28138" y="39855"/>
                  </a:cubicBezTo>
                  <a:cubicBezTo>
                    <a:pt x="28114" y="39855"/>
                    <a:pt x="28091" y="39871"/>
                    <a:pt x="28091" y="39903"/>
                  </a:cubicBezTo>
                  <a:cubicBezTo>
                    <a:pt x="28091" y="39934"/>
                    <a:pt x="28091" y="39966"/>
                    <a:pt x="28122" y="39998"/>
                  </a:cubicBezTo>
                  <a:cubicBezTo>
                    <a:pt x="28074" y="40002"/>
                    <a:pt x="28026" y="40004"/>
                    <a:pt x="27979" y="40004"/>
                  </a:cubicBezTo>
                  <a:cubicBezTo>
                    <a:pt x="26015" y="40004"/>
                    <a:pt x="25010" y="36219"/>
                    <a:pt x="24639" y="34487"/>
                  </a:cubicBezTo>
                  <a:cubicBezTo>
                    <a:pt x="25114" y="34456"/>
                    <a:pt x="25589" y="34392"/>
                    <a:pt x="26064" y="34361"/>
                  </a:cubicBezTo>
                  <a:cubicBezTo>
                    <a:pt x="27301" y="34216"/>
                    <a:pt x="28713" y="33790"/>
                    <a:pt x="30037" y="33790"/>
                  </a:cubicBezTo>
                  <a:close/>
                  <a:moveTo>
                    <a:pt x="32493" y="34297"/>
                  </a:moveTo>
                  <a:cubicBezTo>
                    <a:pt x="34158" y="36183"/>
                    <a:pt x="36229" y="38193"/>
                    <a:pt x="38922" y="38193"/>
                  </a:cubicBezTo>
                  <a:cubicBezTo>
                    <a:pt x="38943" y="38193"/>
                    <a:pt x="38964" y="38193"/>
                    <a:pt x="38985" y="38193"/>
                  </a:cubicBezTo>
                  <a:cubicBezTo>
                    <a:pt x="40252" y="38161"/>
                    <a:pt x="41487" y="37686"/>
                    <a:pt x="42278" y="36799"/>
                  </a:cubicBezTo>
                  <a:cubicBezTo>
                    <a:pt x="42278" y="36831"/>
                    <a:pt x="42310" y="36863"/>
                    <a:pt x="42342" y="36863"/>
                  </a:cubicBezTo>
                  <a:cubicBezTo>
                    <a:pt x="43292" y="37496"/>
                    <a:pt x="44210" y="37876"/>
                    <a:pt x="45350" y="37939"/>
                  </a:cubicBezTo>
                  <a:cubicBezTo>
                    <a:pt x="45429" y="37944"/>
                    <a:pt x="45507" y="37946"/>
                    <a:pt x="45585" y="37946"/>
                  </a:cubicBezTo>
                  <a:cubicBezTo>
                    <a:pt x="46887" y="37946"/>
                    <a:pt x="48110" y="37325"/>
                    <a:pt x="49400" y="37325"/>
                  </a:cubicBezTo>
                  <a:cubicBezTo>
                    <a:pt x="49590" y="37325"/>
                    <a:pt x="49781" y="37338"/>
                    <a:pt x="49974" y="37369"/>
                  </a:cubicBezTo>
                  <a:cubicBezTo>
                    <a:pt x="50818" y="37501"/>
                    <a:pt x="51267" y="37787"/>
                    <a:pt x="52035" y="37787"/>
                  </a:cubicBezTo>
                  <a:cubicBezTo>
                    <a:pt x="52188" y="37787"/>
                    <a:pt x="52354" y="37776"/>
                    <a:pt x="52539" y="37749"/>
                  </a:cubicBezTo>
                  <a:cubicBezTo>
                    <a:pt x="54186" y="37496"/>
                    <a:pt x="55928" y="36768"/>
                    <a:pt x="57480" y="36198"/>
                  </a:cubicBezTo>
                  <a:lnTo>
                    <a:pt x="57480" y="36198"/>
                  </a:lnTo>
                  <a:cubicBezTo>
                    <a:pt x="58050" y="37053"/>
                    <a:pt x="58018" y="38161"/>
                    <a:pt x="56719" y="39491"/>
                  </a:cubicBezTo>
                  <a:cubicBezTo>
                    <a:pt x="55358" y="40916"/>
                    <a:pt x="52983" y="41011"/>
                    <a:pt x="51209" y="41676"/>
                  </a:cubicBezTo>
                  <a:cubicBezTo>
                    <a:pt x="49657" y="42278"/>
                    <a:pt x="48264" y="43291"/>
                    <a:pt x="46649" y="43798"/>
                  </a:cubicBezTo>
                  <a:cubicBezTo>
                    <a:pt x="46142" y="43925"/>
                    <a:pt x="45667" y="44020"/>
                    <a:pt x="45192" y="44051"/>
                  </a:cubicBezTo>
                  <a:cubicBezTo>
                    <a:pt x="45160" y="44020"/>
                    <a:pt x="45129" y="43988"/>
                    <a:pt x="45097" y="43956"/>
                  </a:cubicBezTo>
                  <a:cubicBezTo>
                    <a:pt x="45079" y="43929"/>
                    <a:pt x="45051" y="43918"/>
                    <a:pt x="45020" y="43918"/>
                  </a:cubicBezTo>
                  <a:cubicBezTo>
                    <a:pt x="44941" y="43918"/>
                    <a:pt x="44844" y="43992"/>
                    <a:pt x="44844" y="44083"/>
                  </a:cubicBezTo>
                  <a:cubicBezTo>
                    <a:pt x="43355" y="44083"/>
                    <a:pt x="41962" y="43545"/>
                    <a:pt x="40537" y="42721"/>
                  </a:cubicBezTo>
                  <a:cubicBezTo>
                    <a:pt x="37180" y="40758"/>
                    <a:pt x="34424" y="38003"/>
                    <a:pt x="32271" y="34772"/>
                  </a:cubicBezTo>
                  <a:cubicBezTo>
                    <a:pt x="32334" y="34646"/>
                    <a:pt x="32366" y="34487"/>
                    <a:pt x="32398" y="34361"/>
                  </a:cubicBezTo>
                  <a:cubicBezTo>
                    <a:pt x="32429" y="34329"/>
                    <a:pt x="32461" y="34329"/>
                    <a:pt x="32493" y="34297"/>
                  </a:cubicBezTo>
                  <a:close/>
                  <a:moveTo>
                    <a:pt x="20110" y="35184"/>
                  </a:moveTo>
                  <a:lnTo>
                    <a:pt x="19983" y="35311"/>
                  </a:lnTo>
                  <a:cubicBezTo>
                    <a:pt x="16563" y="36831"/>
                    <a:pt x="13175" y="38446"/>
                    <a:pt x="10388" y="41043"/>
                  </a:cubicBezTo>
                  <a:cubicBezTo>
                    <a:pt x="10333" y="41098"/>
                    <a:pt x="10396" y="41176"/>
                    <a:pt x="10455" y="41176"/>
                  </a:cubicBezTo>
                  <a:cubicBezTo>
                    <a:pt x="10465" y="41176"/>
                    <a:pt x="10474" y="41174"/>
                    <a:pt x="10483" y="41170"/>
                  </a:cubicBezTo>
                  <a:cubicBezTo>
                    <a:pt x="13396" y="39016"/>
                    <a:pt x="16310" y="37338"/>
                    <a:pt x="19508" y="35723"/>
                  </a:cubicBezTo>
                  <a:lnTo>
                    <a:pt x="19508" y="35723"/>
                  </a:lnTo>
                  <a:cubicBezTo>
                    <a:pt x="18907" y="36293"/>
                    <a:pt x="18273" y="36863"/>
                    <a:pt x="17672" y="37464"/>
                  </a:cubicBezTo>
                  <a:cubicBezTo>
                    <a:pt x="17721" y="37391"/>
                    <a:pt x="17675" y="37317"/>
                    <a:pt x="17607" y="37317"/>
                  </a:cubicBezTo>
                  <a:cubicBezTo>
                    <a:pt x="17588" y="37317"/>
                    <a:pt x="17566" y="37323"/>
                    <a:pt x="17545" y="37338"/>
                  </a:cubicBezTo>
                  <a:cubicBezTo>
                    <a:pt x="15328" y="39554"/>
                    <a:pt x="13175" y="41930"/>
                    <a:pt x="11369" y="44495"/>
                  </a:cubicBezTo>
                  <a:cubicBezTo>
                    <a:pt x="11321" y="44543"/>
                    <a:pt x="11384" y="44611"/>
                    <a:pt x="11445" y="44611"/>
                  </a:cubicBezTo>
                  <a:cubicBezTo>
                    <a:pt x="11463" y="44611"/>
                    <a:pt x="11481" y="44605"/>
                    <a:pt x="11496" y="44590"/>
                  </a:cubicBezTo>
                  <a:cubicBezTo>
                    <a:pt x="13079" y="42595"/>
                    <a:pt x="14695" y="40663"/>
                    <a:pt x="16405" y="38794"/>
                  </a:cubicBezTo>
                  <a:lnTo>
                    <a:pt x="16405" y="38794"/>
                  </a:lnTo>
                  <a:cubicBezTo>
                    <a:pt x="15930" y="39364"/>
                    <a:pt x="15518" y="39934"/>
                    <a:pt x="15170" y="40568"/>
                  </a:cubicBezTo>
                  <a:cubicBezTo>
                    <a:pt x="13776" y="43101"/>
                    <a:pt x="13745" y="46458"/>
                    <a:pt x="13333" y="49245"/>
                  </a:cubicBezTo>
                  <a:cubicBezTo>
                    <a:pt x="13111" y="50734"/>
                    <a:pt x="12541" y="53584"/>
                    <a:pt x="12699" y="55959"/>
                  </a:cubicBezTo>
                  <a:cubicBezTo>
                    <a:pt x="11668" y="56943"/>
                    <a:pt x="11036" y="57442"/>
                    <a:pt x="9826" y="57442"/>
                  </a:cubicBezTo>
                  <a:cubicBezTo>
                    <a:pt x="9402" y="57442"/>
                    <a:pt x="8906" y="57381"/>
                    <a:pt x="8297" y="57257"/>
                  </a:cubicBezTo>
                  <a:cubicBezTo>
                    <a:pt x="7791" y="57131"/>
                    <a:pt x="7664" y="56909"/>
                    <a:pt x="7126" y="56877"/>
                  </a:cubicBezTo>
                  <a:cubicBezTo>
                    <a:pt x="7084" y="56875"/>
                    <a:pt x="7042" y="56873"/>
                    <a:pt x="7000" y="56873"/>
                  </a:cubicBezTo>
                  <a:cubicBezTo>
                    <a:pt x="5743" y="56873"/>
                    <a:pt x="4684" y="58016"/>
                    <a:pt x="3599" y="58016"/>
                  </a:cubicBezTo>
                  <a:cubicBezTo>
                    <a:pt x="2962" y="58016"/>
                    <a:pt x="2315" y="57622"/>
                    <a:pt x="1615" y="56371"/>
                  </a:cubicBezTo>
                  <a:cubicBezTo>
                    <a:pt x="0" y="53457"/>
                    <a:pt x="760" y="47978"/>
                    <a:pt x="1774" y="45001"/>
                  </a:cubicBezTo>
                  <a:cubicBezTo>
                    <a:pt x="4339" y="37528"/>
                    <a:pt x="13333" y="36451"/>
                    <a:pt x="20110" y="35184"/>
                  </a:cubicBezTo>
                  <a:close/>
                  <a:moveTo>
                    <a:pt x="32081" y="35437"/>
                  </a:moveTo>
                  <a:cubicBezTo>
                    <a:pt x="34519" y="39016"/>
                    <a:pt x="37845" y="42278"/>
                    <a:pt x="41867" y="44020"/>
                  </a:cubicBezTo>
                  <a:cubicBezTo>
                    <a:pt x="42817" y="44416"/>
                    <a:pt x="43723" y="44614"/>
                    <a:pt x="44622" y="44614"/>
                  </a:cubicBezTo>
                  <a:cubicBezTo>
                    <a:pt x="44801" y="44614"/>
                    <a:pt x="44981" y="44606"/>
                    <a:pt x="45160" y="44590"/>
                  </a:cubicBezTo>
                  <a:cubicBezTo>
                    <a:pt x="46902" y="47250"/>
                    <a:pt x="47725" y="50354"/>
                    <a:pt x="49689" y="52887"/>
                  </a:cubicBezTo>
                  <a:cubicBezTo>
                    <a:pt x="49974" y="53235"/>
                    <a:pt x="50512" y="53710"/>
                    <a:pt x="50702" y="54059"/>
                  </a:cubicBezTo>
                  <a:cubicBezTo>
                    <a:pt x="51906" y="56529"/>
                    <a:pt x="49974" y="56909"/>
                    <a:pt x="48676" y="57447"/>
                  </a:cubicBezTo>
                  <a:cubicBezTo>
                    <a:pt x="46879" y="58201"/>
                    <a:pt x="45083" y="59086"/>
                    <a:pt x="43117" y="59086"/>
                  </a:cubicBezTo>
                  <a:cubicBezTo>
                    <a:pt x="42934" y="59086"/>
                    <a:pt x="42750" y="59079"/>
                    <a:pt x="42563" y="59062"/>
                  </a:cubicBezTo>
                  <a:cubicBezTo>
                    <a:pt x="38256" y="58651"/>
                    <a:pt x="35660" y="54692"/>
                    <a:pt x="33759" y="51240"/>
                  </a:cubicBezTo>
                  <a:cubicBezTo>
                    <a:pt x="31796" y="47725"/>
                    <a:pt x="30339" y="44020"/>
                    <a:pt x="29167" y="40156"/>
                  </a:cubicBezTo>
                  <a:cubicBezTo>
                    <a:pt x="29167" y="40156"/>
                    <a:pt x="29167" y="40156"/>
                    <a:pt x="29136" y="40124"/>
                  </a:cubicBezTo>
                  <a:cubicBezTo>
                    <a:pt x="30656" y="39333"/>
                    <a:pt x="31511" y="37211"/>
                    <a:pt x="32081" y="35437"/>
                  </a:cubicBezTo>
                  <a:close/>
                  <a:moveTo>
                    <a:pt x="24132" y="34551"/>
                  </a:moveTo>
                  <a:cubicBezTo>
                    <a:pt x="24480" y="36198"/>
                    <a:pt x="25177" y="39396"/>
                    <a:pt x="26951" y="40251"/>
                  </a:cubicBezTo>
                  <a:cubicBezTo>
                    <a:pt x="26571" y="44811"/>
                    <a:pt x="29642" y="49150"/>
                    <a:pt x="27616" y="53647"/>
                  </a:cubicBezTo>
                  <a:cubicBezTo>
                    <a:pt x="26697" y="55674"/>
                    <a:pt x="25145" y="57479"/>
                    <a:pt x="23499" y="58999"/>
                  </a:cubicBezTo>
                  <a:cubicBezTo>
                    <a:pt x="22852" y="59587"/>
                    <a:pt x="21962" y="59896"/>
                    <a:pt x="21063" y="59896"/>
                  </a:cubicBezTo>
                  <a:cubicBezTo>
                    <a:pt x="20509" y="59896"/>
                    <a:pt x="19952" y="59779"/>
                    <a:pt x="19445" y="59538"/>
                  </a:cubicBezTo>
                  <a:cubicBezTo>
                    <a:pt x="19097" y="59379"/>
                    <a:pt x="18875" y="58904"/>
                    <a:pt x="18527" y="58682"/>
                  </a:cubicBezTo>
                  <a:cubicBezTo>
                    <a:pt x="18215" y="58541"/>
                    <a:pt x="17953" y="58424"/>
                    <a:pt x="17629" y="58424"/>
                  </a:cubicBezTo>
                  <a:cubicBezTo>
                    <a:pt x="17591" y="58424"/>
                    <a:pt x="17553" y="58426"/>
                    <a:pt x="17513" y="58429"/>
                  </a:cubicBezTo>
                  <a:cubicBezTo>
                    <a:pt x="17101" y="58461"/>
                    <a:pt x="16816" y="58904"/>
                    <a:pt x="16500" y="58904"/>
                  </a:cubicBezTo>
                  <a:cubicBezTo>
                    <a:pt x="16367" y="59009"/>
                    <a:pt x="16228" y="59062"/>
                    <a:pt x="16083" y="59062"/>
                  </a:cubicBezTo>
                  <a:cubicBezTo>
                    <a:pt x="15746" y="59062"/>
                    <a:pt x="15378" y="58774"/>
                    <a:pt x="14980" y="58176"/>
                  </a:cubicBezTo>
                  <a:cubicBezTo>
                    <a:pt x="13840" y="58144"/>
                    <a:pt x="13301" y="57637"/>
                    <a:pt x="13365" y="56687"/>
                  </a:cubicBezTo>
                  <a:cubicBezTo>
                    <a:pt x="13175" y="56054"/>
                    <a:pt x="13206" y="55357"/>
                    <a:pt x="13238" y="54692"/>
                  </a:cubicBezTo>
                  <a:cubicBezTo>
                    <a:pt x="13270" y="52064"/>
                    <a:pt x="13871" y="49403"/>
                    <a:pt x="14251" y="46775"/>
                  </a:cubicBezTo>
                  <a:cubicBezTo>
                    <a:pt x="14600" y="44558"/>
                    <a:pt x="14758" y="42183"/>
                    <a:pt x="16025" y="40219"/>
                  </a:cubicBezTo>
                  <a:cubicBezTo>
                    <a:pt x="17386" y="38129"/>
                    <a:pt x="19667" y="36356"/>
                    <a:pt x="21472" y="34614"/>
                  </a:cubicBezTo>
                  <a:cubicBezTo>
                    <a:pt x="21701" y="34623"/>
                    <a:pt x="21935" y="34627"/>
                    <a:pt x="22171" y="34627"/>
                  </a:cubicBezTo>
                  <a:cubicBezTo>
                    <a:pt x="22817" y="34627"/>
                    <a:pt x="23483" y="34597"/>
                    <a:pt x="24132" y="34551"/>
                  </a:cubicBezTo>
                  <a:close/>
                  <a:moveTo>
                    <a:pt x="28692" y="40314"/>
                  </a:moveTo>
                  <a:cubicBezTo>
                    <a:pt x="30054" y="45192"/>
                    <a:pt x="32113" y="50164"/>
                    <a:pt x="35026" y="54344"/>
                  </a:cubicBezTo>
                  <a:cubicBezTo>
                    <a:pt x="34329" y="56656"/>
                    <a:pt x="33728" y="59031"/>
                    <a:pt x="32429" y="61089"/>
                  </a:cubicBezTo>
                  <a:cubicBezTo>
                    <a:pt x="31289" y="62894"/>
                    <a:pt x="30181" y="63243"/>
                    <a:pt x="28281" y="63781"/>
                  </a:cubicBezTo>
                  <a:cubicBezTo>
                    <a:pt x="27584" y="63971"/>
                    <a:pt x="27014" y="64098"/>
                    <a:pt x="26444" y="64541"/>
                  </a:cubicBezTo>
                  <a:cubicBezTo>
                    <a:pt x="25206" y="65562"/>
                    <a:pt x="25541" y="66221"/>
                    <a:pt x="23754" y="66221"/>
                  </a:cubicBezTo>
                  <a:cubicBezTo>
                    <a:pt x="23712" y="66221"/>
                    <a:pt x="23669" y="66220"/>
                    <a:pt x="23625" y="66220"/>
                  </a:cubicBezTo>
                  <a:cubicBezTo>
                    <a:pt x="21979" y="66188"/>
                    <a:pt x="20997" y="65523"/>
                    <a:pt x="19667" y="64668"/>
                  </a:cubicBezTo>
                  <a:cubicBezTo>
                    <a:pt x="17608" y="63369"/>
                    <a:pt x="15835" y="61818"/>
                    <a:pt x="14726" y="59664"/>
                  </a:cubicBezTo>
                  <a:lnTo>
                    <a:pt x="14726" y="59664"/>
                  </a:lnTo>
                  <a:cubicBezTo>
                    <a:pt x="15008" y="59772"/>
                    <a:pt x="15333" y="59821"/>
                    <a:pt x="15703" y="59821"/>
                  </a:cubicBezTo>
                  <a:cubicBezTo>
                    <a:pt x="15875" y="59821"/>
                    <a:pt x="16056" y="59811"/>
                    <a:pt x="16246" y="59791"/>
                  </a:cubicBezTo>
                  <a:cubicBezTo>
                    <a:pt x="17524" y="59625"/>
                    <a:pt x="18086" y="59526"/>
                    <a:pt x="18384" y="59526"/>
                  </a:cubicBezTo>
                  <a:cubicBezTo>
                    <a:pt x="18884" y="59526"/>
                    <a:pt x="18643" y="59805"/>
                    <a:pt x="19793" y="60519"/>
                  </a:cubicBezTo>
                  <a:cubicBezTo>
                    <a:pt x="20194" y="60767"/>
                    <a:pt x="20560" y="60877"/>
                    <a:pt x="20953" y="60877"/>
                  </a:cubicBezTo>
                  <a:cubicBezTo>
                    <a:pt x="21214" y="60877"/>
                    <a:pt x="21486" y="60829"/>
                    <a:pt x="21788" y="60741"/>
                  </a:cubicBezTo>
                  <a:cubicBezTo>
                    <a:pt x="23752" y="60108"/>
                    <a:pt x="25494" y="57827"/>
                    <a:pt x="26666" y="56244"/>
                  </a:cubicBezTo>
                  <a:cubicBezTo>
                    <a:pt x="28027" y="54375"/>
                    <a:pt x="28946" y="52285"/>
                    <a:pt x="28851" y="49974"/>
                  </a:cubicBezTo>
                  <a:cubicBezTo>
                    <a:pt x="28756" y="46680"/>
                    <a:pt x="27141" y="43671"/>
                    <a:pt x="27236" y="40346"/>
                  </a:cubicBezTo>
                  <a:lnTo>
                    <a:pt x="27236" y="40346"/>
                  </a:lnTo>
                  <a:cubicBezTo>
                    <a:pt x="27449" y="40417"/>
                    <a:pt x="27663" y="40453"/>
                    <a:pt x="27877" y="40453"/>
                  </a:cubicBezTo>
                  <a:cubicBezTo>
                    <a:pt x="27948" y="40453"/>
                    <a:pt x="28019" y="40449"/>
                    <a:pt x="28091" y="40441"/>
                  </a:cubicBezTo>
                  <a:lnTo>
                    <a:pt x="28154" y="40441"/>
                  </a:lnTo>
                  <a:cubicBezTo>
                    <a:pt x="28502" y="43260"/>
                    <a:pt x="29104" y="46078"/>
                    <a:pt x="29896" y="48802"/>
                  </a:cubicBezTo>
                  <a:cubicBezTo>
                    <a:pt x="29908" y="48839"/>
                    <a:pt x="29940" y="48857"/>
                    <a:pt x="29973" y="48857"/>
                  </a:cubicBezTo>
                  <a:cubicBezTo>
                    <a:pt x="30023" y="48857"/>
                    <a:pt x="30073" y="48815"/>
                    <a:pt x="30054" y="48738"/>
                  </a:cubicBezTo>
                  <a:cubicBezTo>
                    <a:pt x="29389" y="45983"/>
                    <a:pt x="28819" y="43196"/>
                    <a:pt x="28281" y="40410"/>
                  </a:cubicBezTo>
                  <a:cubicBezTo>
                    <a:pt x="28407" y="40378"/>
                    <a:pt x="28566" y="40346"/>
                    <a:pt x="28692" y="40314"/>
                  </a:cubicBezTo>
                  <a:close/>
                  <a:moveTo>
                    <a:pt x="35913" y="0"/>
                  </a:moveTo>
                  <a:cubicBezTo>
                    <a:pt x="35818" y="602"/>
                    <a:pt x="35691" y="1203"/>
                    <a:pt x="35565" y="1805"/>
                  </a:cubicBezTo>
                  <a:cubicBezTo>
                    <a:pt x="34519" y="6492"/>
                    <a:pt x="32968" y="11147"/>
                    <a:pt x="31448" y="15708"/>
                  </a:cubicBezTo>
                  <a:cubicBezTo>
                    <a:pt x="30592" y="18305"/>
                    <a:pt x="29452" y="20458"/>
                    <a:pt x="27742" y="22612"/>
                  </a:cubicBezTo>
                  <a:cubicBezTo>
                    <a:pt x="26697" y="23973"/>
                    <a:pt x="25715" y="25240"/>
                    <a:pt x="25272" y="26919"/>
                  </a:cubicBezTo>
                  <a:cubicBezTo>
                    <a:pt x="25240" y="27014"/>
                    <a:pt x="25272" y="27045"/>
                    <a:pt x="25335" y="27077"/>
                  </a:cubicBezTo>
                  <a:cubicBezTo>
                    <a:pt x="25082" y="27204"/>
                    <a:pt x="24829" y="27330"/>
                    <a:pt x="24575" y="27457"/>
                  </a:cubicBezTo>
                  <a:cubicBezTo>
                    <a:pt x="24480" y="27489"/>
                    <a:pt x="24354" y="27552"/>
                    <a:pt x="24259" y="27615"/>
                  </a:cubicBezTo>
                  <a:cubicBezTo>
                    <a:pt x="24227" y="27584"/>
                    <a:pt x="24227" y="27584"/>
                    <a:pt x="24227" y="27552"/>
                  </a:cubicBezTo>
                  <a:cubicBezTo>
                    <a:pt x="21345" y="24670"/>
                    <a:pt x="17988" y="21630"/>
                    <a:pt x="13776" y="21091"/>
                  </a:cubicBezTo>
                  <a:cubicBezTo>
                    <a:pt x="13400" y="21045"/>
                    <a:pt x="13029" y="21022"/>
                    <a:pt x="12663" y="21022"/>
                  </a:cubicBezTo>
                  <a:cubicBezTo>
                    <a:pt x="11273" y="21022"/>
                    <a:pt x="9949" y="21352"/>
                    <a:pt x="8646" y="21978"/>
                  </a:cubicBezTo>
                  <a:cubicBezTo>
                    <a:pt x="5796" y="23372"/>
                    <a:pt x="3484" y="24923"/>
                    <a:pt x="222" y="25367"/>
                  </a:cubicBezTo>
                  <a:cubicBezTo>
                    <a:pt x="127" y="25367"/>
                    <a:pt x="95" y="25493"/>
                    <a:pt x="127" y="25588"/>
                  </a:cubicBezTo>
                  <a:cubicBezTo>
                    <a:pt x="127" y="25620"/>
                    <a:pt x="95" y="25683"/>
                    <a:pt x="95" y="25715"/>
                  </a:cubicBezTo>
                  <a:cubicBezTo>
                    <a:pt x="634" y="28660"/>
                    <a:pt x="2597" y="31099"/>
                    <a:pt x="4687" y="33157"/>
                  </a:cubicBezTo>
                  <a:cubicBezTo>
                    <a:pt x="6492" y="34962"/>
                    <a:pt x="9216" y="35849"/>
                    <a:pt x="11686" y="36419"/>
                  </a:cubicBezTo>
                  <a:cubicBezTo>
                    <a:pt x="5954" y="38224"/>
                    <a:pt x="1204" y="41328"/>
                    <a:pt x="412" y="48485"/>
                  </a:cubicBezTo>
                  <a:cubicBezTo>
                    <a:pt x="127" y="50860"/>
                    <a:pt x="127" y="53362"/>
                    <a:pt x="792" y="55706"/>
                  </a:cubicBezTo>
                  <a:cubicBezTo>
                    <a:pt x="1109" y="56846"/>
                    <a:pt x="1520" y="58524"/>
                    <a:pt x="2882" y="58777"/>
                  </a:cubicBezTo>
                  <a:cubicBezTo>
                    <a:pt x="3001" y="58803"/>
                    <a:pt x="3118" y="58815"/>
                    <a:pt x="3232" y="58815"/>
                  </a:cubicBezTo>
                  <a:cubicBezTo>
                    <a:pt x="3818" y="58815"/>
                    <a:pt x="4347" y="58514"/>
                    <a:pt x="4877" y="58302"/>
                  </a:cubicBezTo>
                  <a:cubicBezTo>
                    <a:pt x="5661" y="57983"/>
                    <a:pt x="6445" y="57531"/>
                    <a:pt x="7326" y="57531"/>
                  </a:cubicBezTo>
                  <a:cubicBezTo>
                    <a:pt x="7406" y="57531"/>
                    <a:pt x="7487" y="57534"/>
                    <a:pt x="7569" y="57542"/>
                  </a:cubicBezTo>
                  <a:cubicBezTo>
                    <a:pt x="8171" y="57606"/>
                    <a:pt x="8646" y="58112"/>
                    <a:pt x="9248" y="58176"/>
                  </a:cubicBezTo>
                  <a:cubicBezTo>
                    <a:pt x="9360" y="58187"/>
                    <a:pt x="9470" y="58193"/>
                    <a:pt x="9577" y="58193"/>
                  </a:cubicBezTo>
                  <a:cubicBezTo>
                    <a:pt x="10917" y="58193"/>
                    <a:pt x="11851" y="57307"/>
                    <a:pt x="12731" y="56339"/>
                  </a:cubicBezTo>
                  <a:cubicBezTo>
                    <a:pt x="12858" y="57511"/>
                    <a:pt x="13175" y="58524"/>
                    <a:pt x="13840" y="59157"/>
                  </a:cubicBezTo>
                  <a:cubicBezTo>
                    <a:pt x="13840" y="59189"/>
                    <a:pt x="13840" y="59221"/>
                    <a:pt x="13871" y="59221"/>
                  </a:cubicBezTo>
                  <a:cubicBezTo>
                    <a:pt x="14980" y="61849"/>
                    <a:pt x="17006" y="63654"/>
                    <a:pt x="19382" y="65175"/>
                  </a:cubicBezTo>
                  <a:cubicBezTo>
                    <a:pt x="20560" y="65920"/>
                    <a:pt x="22196" y="67251"/>
                    <a:pt x="23733" y="67251"/>
                  </a:cubicBezTo>
                  <a:cubicBezTo>
                    <a:pt x="24219" y="67251"/>
                    <a:pt x="24696" y="67117"/>
                    <a:pt x="25145" y="66790"/>
                  </a:cubicBezTo>
                  <a:cubicBezTo>
                    <a:pt x="25747" y="66378"/>
                    <a:pt x="26000" y="65586"/>
                    <a:pt x="26602" y="65143"/>
                  </a:cubicBezTo>
                  <a:cubicBezTo>
                    <a:pt x="27616" y="64383"/>
                    <a:pt x="28851" y="64383"/>
                    <a:pt x="29991" y="63971"/>
                  </a:cubicBezTo>
                  <a:cubicBezTo>
                    <a:pt x="30941" y="63591"/>
                    <a:pt x="31638" y="63021"/>
                    <a:pt x="32271" y="62229"/>
                  </a:cubicBezTo>
                  <a:cubicBezTo>
                    <a:pt x="33918" y="60203"/>
                    <a:pt x="34931" y="57194"/>
                    <a:pt x="35216" y="54597"/>
                  </a:cubicBezTo>
                  <a:cubicBezTo>
                    <a:pt x="37087" y="57198"/>
                    <a:pt x="39847" y="59557"/>
                    <a:pt x="43174" y="59557"/>
                  </a:cubicBezTo>
                  <a:cubicBezTo>
                    <a:pt x="43452" y="59557"/>
                    <a:pt x="43734" y="59540"/>
                    <a:pt x="44020" y="59506"/>
                  </a:cubicBezTo>
                  <a:cubicBezTo>
                    <a:pt x="46174" y="59252"/>
                    <a:pt x="49214" y="58049"/>
                    <a:pt x="51051" y="56941"/>
                  </a:cubicBezTo>
                  <a:cubicBezTo>
                    <a:pt x="51842" y="56466"/>
                    <a:pt x="52191" y="56117"/>
                    <a:pt x="51906" y="55136"/>
                  </a:cubicBezTo>
                  <a:cubicBezTo>
                    <a:pt x="51336" y="53299"/>
                    <a:pt x="49341" y="51842"/>
                    <a:pt x="48391" y="50164"/>
                  </a:cubicBezTo>
                  <a:cubicBezTo>
                    <a:pt x="47377" y="48295"/>
                    <a:pt x="46712" y="46300"/>
                    <a:pt x="45540" y="44558"/>
                  </a:cubicBezTo>
                  <a:cubicBezTo>
                    <a:pt x="46205" y="44463"/>
                    <a:pt x="46870" y="44273"/>
                    <a:pt x="47567" y="43988"/>
                  </a:cubicBezTo>
                  <a:cubicBezTo>
                    <a:pt x="48992" y="43418"/>
                    <a:pt x="50291" y="42563"/>
                    <a:pt x="51716" y="42056"/>
                  </a:cubicBezTo>
                  <a:cubicBezTo>
                    <a:pt x="52919" y="41645"/>
                    <a:pt x="54218" y="41486"/>
                    <a:pt x="55421" y="40948"/>
                  </a:cubicBezTo>
                  <a:cubicBezTo>
                    <a:pt x="57701" y="39966"/>
                    <a:pt x="58651" y="37844"/>
                    <a:pt x="57765" y="35976"/>
                  </a:cubicBezTo>
                  <a:cubicBezTo>
                    <a:pt x="57796" y="35913"/>
                    <a:pt x="57733" y="35849"/>
                    <a:pt x="57670" y="35818"/>
                  </a:cubicBezTo>
                  <a:cubicBezTo>
                    <a:pt x="57385" y="35311"/>
                    <a:pt x="56973" y="34836"/>
                    <a:pt x="56403" y="34392"/>
                  </a:cubicBezTo>
                  <a:cubicBezTo>
                    <a:pt x="54376" y="32872"/>
                    <a:pt x="51684" y="33189"/>
                    <a:pt x="49341" y="32746"/>
                  </a:cubicBezTo>
                  <a:cubicBezTo>
                    <a:pt x="46941" y="32290"/>
                    <a:pt x="44774" y="31251"/>
                    <a:pt x="42337" y="31251"/>
                  </a:cubicBezTo>
                  <a:cubicBezTo>
                    <a:pt x="42234" y="31251"/>
                    <a:pt x="42130" y="31253"/>
                    <a:pt x="42025" y="31257"/>
                  </a:cubicBezTo>
                  <a:lnTo>
                    <a:pt x="41962" y="31257"/>
                  </a:lnTo>
                  <a:cubicBezTo>
                    <a:pt x="41613" y="30845"/>
                    <a:pt x="41233" y="30434"/>
                    <a:pt x="40822" y="30117"/>
                  </a:cubicBezTo>
                  <a:cubicBezTo>
                    <a:pt x="39523" y="29009"/>
                    <a:pt x="37908" y="28407"/>
                    <a:pt x="36451" y="27615"/>
                  </a:cubicBezTo>
                  <a:cubicBezTo>
                    <a:pt x="35438" y="27077"/>
                    <a:pt x="34488" y="26254"/>
                    <a:pt x="33443" y="25747"/>
                  </a:cubicBezTo>
                  <a:cubicBezTo>
                    <a:pt x="33411" y="25715"/>
                    <a:pt x="33411" y="25683"/>
                    <a:pt x="33411" y="25683"/>
                  </a:cubicBezTo>
                  <a:cubicBezTo>
                    <a:pt x="31796" y="23150"/>
                    <a:pt x="32999" y="19983"/>
                    <a:pt x="33601" y="17323"/>
                  </a:cubicBezTo>
                  <a:cubicBezTo>
                    <a:pt x="34139" y="14948"/>
                    <a:pt x="34678" y="12541"/>
                    <a:pt x="35216" y="10166"/>
                  </a:cubicBezTo>
                  <a:cubicBezTo>
                    <a:pt x="35945" y="6777"/>
                    <a:pt x="36831" y="3389"/>
                    <a:pt x="37528" y="0"/>
                  </a:cubicBezTo>
                  <a:lnTo>
                    <a:pt x="36958" y="0"/>
                  </a:lnTo>
                  <a:cubicBezTo>
                    <a:pt x="36895" y="222"/>
                    <a:pt x="36863" y="443"/>
                    <a:pt x="36800" y="633"/>
                  </a:cubicBezTo>
                  <a:cubicBezTo>
                    <a:pt x="35755" y="5415"/>
                    <a:pt x="34646" y="10166"/>
                    <a:pt x="33601" y="14948"/>
                  </a:cubicBezTo>
                  <a:cubicBezTo>
                    <a:pt x="32904" y="18115"/>
                    <a:pt x="31036" y="22453"/>
                    <a:pt x="32873" y="25493"/>
                  </a:cubicBezTo>
                  <a:lnTo>
                    <a:pt x="31416" y="25778"/>
                  </a:lnTo>
                  <a:cubicBezTo>
                    <a:pt x="31701" y="25810"/>
                    <a:pt x="31986" y="25842"/>
                    <a:pt x="32271" y="25905"/>
                  </a:cubicBezTo>
                  <a:cubicBezTo>
                    <a:pt x="33443" y="26222"/>
                    <a:pt x="34488" y="27140"/>
                    <a:pt x="35533" y="27742"/>
                  </a:cubicBezTo>
                  <a:cubicBezTo>
                    <a:pt x="37180" y="28692"/>
                    <a:pt x="39016" y="29325"/>
                    <a:pt x="40473" y="30560"/>
                  </a:cubicBezTo>
                  <a:cubicBezTo>
                    <a:pt x="41392" y="31321"/>
                    <a:pt x="42025" y="32397"/>
                    <a:pt x="42310" y="33474"/>
                  </a:cubicBezTo>
                  <a:cubicBezTo>
                    <a:pt x="41328" y="32556"/>
                    <a:pt x="39808" y="32556"/>
                    <a:pt x="38478" y="32524"/>
                  </a:cubicBezTo>
                  <a:cubicBezTo>
                    <a:pt x="38333" y="32519"/>
                    <a:pt x="38189" y="32516"/>
                    <a:pt x="38045" y="32516"/>
                  </a:cubicBezTo>
                  <a:cubicBezTo>
                    <a:pt x="35542" y="32516"/>
                    <a:pt x="33141" y="33256"/>
                    <a:pt x="30656" y="33316"/>
                  </a:cubicBezTo>
                  <a:cubicBezTo>
                    <a:pt x="30537" y="33307"/>
                    <a:pt x="30416" y="33303"/>
                    <a:pt x="30292" y="33303"/>
                  </a:cubicBezTo>
                  <a:cubicBezTo>
                    <a:pt x="29953" y="33303"/>
                    <a:pt x="29593" y="33333"/>
                    <a:pt x="29199" y="33379"/>
                  </a:cubicBezTo>
                  <a:cubicBezTo>
                    <a:pt x="27014" y="33664"/>
                    <a:pt x="24860" y="34012"/>
                    <a:pt x="22644" y="34076"/>
                  </a:cubicBezTo>
                  <a:cubicBezTo>
                    <a:pt x="22453" y="34076"/>
                    <a:pt x="22139" y="34088"/>
                    <a:pt x="21769" y="34088"/>
                  </a:cubicBezTo>
                  <a:cubicBezTo>
                    <a:pt x="20169" y="34088"/>
                    <a:pt x="17508" y="33858"/>
                    <a:pt x="19128" y="31416"/>
                  </a:cubicBezTo>
                  <a:cubicBezTo>
                    <a:pt x="19698" y="30560"/>
                    <a:pt x="21282" y="29895"/>
                    <a:pt x="22169" y="29389"/>
                  </a:cubicBezTo>
                  <a:cubicBezTo>
                    <a:pt x="24227" y="28185"/>
                    <a:pt x="26412" y="27109"/>
                    <a:pt x="28661" y="26349"/>
                  </a:cubicBezTo>
                  <a:lnTo>
                    <a:pt x="28661" y="26349"/>
                  </a:lnTo>
                  <a:lnTo>
                    <a:pt x="25589" y="26950"/>
                  </a:lnTo>
                  <a:cubicBezTo>
                    <a:pt x="26381" y="24702"/>
                    <a:pt x="28091" y="23118"/>
                    <a:pt x="29421" y="21186"/>
                  </a:cubicBezTo>
                  <a:cubicBezTo>
                    <a:pt x="30719" y="19350"/>
                    <a:pt x="31479" y="17196"/>
                    <a:pt x="32176" y="15074"/>
                  </a:cubicBezTo>
                  <a:cubicBezTo>
                    <a:pt x="33759" y="10134"/>
                    <a:pt x="35501" y="5130"/>
                    <a:pt x="364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-91379" y="12143"/>
            <a:ext cx="1297462" cy="799777"/>
            <a:chOff x="-91379" y="12143"/>
            <a:chExt cx="1297462" cy="799777"/>
          </a:xfrm>
        </p:grpSpPr>
        <p:sp>
          <p:nvSpPr>
            <p:cNvPr id="437" name="Google Shape;437;p39"/>
            <p:cNvSpPr/>
            <p:nvPr/>
          </p:nvSpPr>
          <p:spPr>
            <a:xfrm>
              <a:off x="288403" y="12143"/>
              <a:ext cx="917680" cy="687063"/>
            </a:xfrm>
            <a:custGeom>
              <a:rect b="b" l="l" r="r" t="t"/>
              <a:pathLst>
                <a:path extrusionOk="0" h="21560" w="28799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-91379" y="53601"/>
              <a:ext cx="1207269" cy="758319"/>
            </a:xfrm>
            <a:custGeom>
              <a:rect b="b" l="l" r="r" t="t"/>
              <a:pathLst>
                <a:path extrusionOk="0" h="23796" w="37887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646101" y="374911"/>
              <a:ext cx="113376" cy="102295"/>
            </a:xfrm>
            <a:custGeom>
              <a:rect b="b" l="l" r="r" t="t"/>
              <a:pathLst>
                <a:path extrusionOk="0" h="3210" w="3558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665126" y="417135"/>
              <a:ext cx="320339" cy="220077"/>
            </a:xfrm>
            <a:custGeom>
              <a:rect b="b" l="l" r="r" t="t"/>
              <a:pathLst>
                <a:path extrusionOk="0" h="6906" w="10053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32909" y="436031"/>
              <a:ext cx="346787" cy="246368"/>
            </a:xfrm>
            <a:custGeom>
              <a:rect b="b" l="l" r="r" t="t"/>
              <a:pathLst>
                <a:path extrusionOk="0" h="7731" w="10883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06750" y="1366550"/>
            <a:ext cx="39240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4551825" y="2179100"/>
            <a:ext cx="36762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4551825" y="2566875"/>
            <a:ext cx="3150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4551825" y="3458625"/>
            <a:ext cx="36762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" name="Google Shape;23;p5"/>
          <p:cNvSpPr txBox="1"/>
          <p:nvPr>
            <p:ph idx="4" type="subTitle"/>
          </p:nvPr>
        </p:nvSpPr>
        <p:spPr>
          <a:xfrm>
            <a:off x="4551825" y="3846400"/>
            <a:ext cx="3150300" cy="6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13225" y="5395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713225" y="2270050"/>
            <a:ext cx="54492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713225" y="3474400"/>
            <a:ext cx="4430400" cy="11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713225" y="2588500"/>
            <a:ext cx="7717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719425" y="1526500"/>
            <a:ext cx="59829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713225" y="2266950"/>
            <a:ext cx="5095200" cy="23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721625" y="545050"/>
            <a:ext cx="4030500" cy="9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00"/>
              <a:buFont typeface="La Belle Aurore"/>
              <a:buNone/>
              <a:defRPr b="1" sz="3900">
                <a:latin typeface="La Belle Aurore"/>
                <a:ea typeface="La Belle Aurore"/>
                <a:cs typeface="La Belle Aurore"/>
                <a:sym typeface="La Belle Aurore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4200"/>
              <a:buFont typeface="La Belle Aurore"/>
              <a:buNone/>
              <a:defRPr b="1" sz="4200">
                <a:solidFill>
                  <a:srgbClr val="332D29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●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○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■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●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○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■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●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2D29"/>
              </a:buClr>
              <a:buSzPts val="1400"/>
              <a:buFont typeface="Alice"/>
              <a:buChar char="○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32D29"/>
              </a:buClr>
              <a:buSzPts val="1400"/>
              <a:buFont typeface="Alice"/>
              <a:buChar char="■"/>
              <a:defRPr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slide" Target="/ppt/slides/slide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6.xml"/><Relationship Id="rId8" Type="http://schemas.openxmlformats.org/officeDocument/2006/relationships/slide" Target="/ppt/slides/slide6.xml"/><Relationship Id="rId10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.xml"/><Relationship Id="rId4" Type="http://schemas.openxmlformats.org/officeDocument/2006/relationships/hyperlink" Target="http://drive.google.com/file/d/1Peg2wK1gEUJGiHJlaXwxNb23gEZ4h3ks/view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://drive.google.com/file/d/1k1r_LygVjjw-unS00GAxI2XXP_cw0ABM/view" TargetMode="External"/><Relationship Id="rId7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43851" cy="15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0"/>
          <p:cNvSpPr/>
          <p:nvPr/>
        </p:nvSpPr>
        <p:spPr>
          <a:xfrm>
            <a:off x="1220038" y="1713350"/>
            <a:ext cx="6894550" cy="8955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66666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Georgia"/>
              </a:rPr>
              <a:t>UDA-Fashion Skirt</a:t>
            </a:r>
          </a:p>
        </p:txBody>
      </p:sp>
      <p:grpSp>
        <p:nvGrpSpPr>
          <p:cNvPr id="448" name="Google Shape;448;p40"/>
          <p:cNvGrpSpPr/>
          <p:nvPr/>
        </p:nvGrpSpPr>
        <p:grpSpPr>
          <a:xfrm>
            <a:off x="6362375" y="6"/>
            <a:ext cx="2781633" cy="1257244"/>
            <a:chOff x="6490875" y="-147094"/>
            <a:chExt cx="2781633" cy="1257244"/>
          </a:xfrm>
        </p:grpSpPr>
        <p:sp>
          <p:nvSpPr>
            <p:cNvPr id="449" name="Google Shape;449;p40"/>
            <p:cNvSpPr/>
            <p:nvPr/>
          </p:nvSpPr>
          <p:spPr>
            <a:xfrm flipH="1">
              <a:off x="7250130" y="79764"/>
              <a:ext cx="1155744" cy="763768"/>
            </a:xfrm>
            <a:custGeom>
              <a:rect b="b" l="l" r="r" t="t"/>
              <a:pathLst>
                <a:path extrusionOk="0" h="23967" w="3627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 flipH="1">
              <a:off x="6490875" y="12143"/>
              <a:ext cx="917680" cy="687063"/>
            </a:xfrm>
            <a:custGeom>
              <a:rect b="b" l="l" r="r" t="t"/>
              <a:pathLst>
                <a:path extrusionOk="0" h="21560" w="28799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 flipH="1">
              <a:off x="7556919" y="154809"/>
              <a:ext cx="682198" cy="640632"/>
            </a:xfrm>
            <a:custGeom>
              <a:rect b="b" l="l" r="r" t="t"/>
              <a:pathLst>
                <a:path extrusionOk="0" h="20103" w="21409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 flipH="1">
              <a:off x="6581068" y="53601"/>
              <a:ext cx="1207269" cy="758319"/>
            </a:xfrm>
            <a:custGeom>
              <a:rect b="b" l="l" r="r" t="t"/>
              <a:pathLst>
                <a:path extrusionOk="0" h="23796" w="37887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 flipH="1">
              <a:off x="6937481" y="374911"/>
              <a:ext cx="113376" cy="102295"/>
            </a:xfrm>
            <a:custGeom>
              <a:rect b="b" l="l" r="r" t="t"/>
              <a:pathLst>
                <a:path extrusionOk="0" h="3210" w="3558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 flipH="1">
              <a:off x="6711493" y="417135"/>
              <a:ext cx="320339" cy="220077"/>
            </a:xfrm>
            <a:custGeom>
              <a:rect b="b" l="l" r="r" t="t"/>
              <a:pathLst>
                <a:path extrusionOk="0" h="6906" w="10053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 flipH="1">
              <a:off x="6717262" y="436031"/>
              <a:ext cx="346787" cy="246368"/>
            </a:xfrm>
            <a:custGeom>
              <a:rect b="b" l="l" r="r" t="t"/>
              <a:pathLst>
                <a:path extrusionOk="0" h="7731" w="10883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 flipH="1">
              <a:off x="8300669" y="650748"/>
              <a:ext cx="461182" cy="459402"/>
            </a:xfrm>
            <a:custGeom>
              <a:rect b="b" l="l" r="r" t="t"/>
              <a:pathLst>
                <a:path extrusionOk="0" h="14416" w="14473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 flipH="1">
              <a:off x="8461098" y="391737"/>
              <a:ext cx="2039" cy="1020"/>
            </a:xfrm>
            <a:custGeom>
              <a:rect b="b" l="l" r="r" t="t"/>
              <a:pathLst>
                <a:path extrusionOk="0" h="32" w="64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 flipH="1">
              <a:off x="8206938" y="-147094"/>
              <a:ext cx="945466" cy="1089167"/>
            </a:xfrm>
            <a:custGeom>
              <a:rect b="b" l="l" r="r" t="t"/>
              <a:pathLst>
                <a:path extrusionOk="0" h="34178" w="29671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 flipH="1">
              <a:off x="8301046" y="459326"/>
              <a:ext cx="327604" cy="98216"/>
            </a:xfrm>
            <a:custGeom>
              <a:rect b="b" l="l" r="r" t="t"/>
              <a:pathLst>
                <a:path extrusionOk="0" h="3082" w="10281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 flipH="1">
              <a:off x="8158380" y="253086"/>
              <a:ext cx="1114128" cy="675432"/>
            </a:xfrm>
            <a:custGeom>
              <a:rect b="b" l="l" r="r" t="t"/>
              <a:pathLst>
                <a:path extrusionOk="0" h="21195" w="34964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1" name="Google Shape;461;p40"/>
          <p:cNvSpPr txBox="1"/>
          <p:nvPr/>
        </p:nvSpPr>
        <p:spPr>
          <a:xfrm>
            <a:off x="6567988" y="4399850"/>
            <a:ext cx="250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Di Serena Mellozzi 1F</a:t>
            </a:r>
            <a:endParaRPr sz="16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62" name="Google Shape;462;p40"/>
          <p:cNvSpPr txBox="1"/>
          <p:nvPr/>
        </p:nvSpPr>
        <p:spPr>
          <a:xfrm>
            <a:off x="2500500" y="2919513"/>
            <a:ext cx="4143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2"/>
                </a:solidFill>
                <a:latin typeface="Alice"/>
                <a:ea typeface="Alice"/>
                <a:cs typeface="Alice"/>
                <a:sym typeface="Alice"/>
              </a:rPr>
              <a:t>IPSSCA “Cattaneo-Deledda”</a:t>
            </a:r>
            <a:endParaRPr sz="1600">
              <a:solidFill>
                <a:schemeClr val="accent2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2"/>
                </a:solidFill>
                <a:latin typeface="Alice"/>
                <a:ea typeface="Alice"/>
                <a:cs typeface="Alice"/>
                <a:sym typeface="Alice"/>
              </a:rPr>
              <a:t>    Strada degli Schiocchi 110, Modena</a:t>
            </a:r>
            <a:endParaRPr sz="1600">
              <a:solidFill>
                <a:schemeClr val="accent2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2"/>
                </a:solidFill>
                <a:latin typeface="Alice"/>
                <a:ea typeface="Alice"/>
                <a:cs typeface="Alice"/>
                <a:sym typeface="Alice"/>
              </a:rPr>
              <a:t>Industria ed Artigianato per il Made in Italy</a:t>
            </a:r>
            <a:endParaRPr sz="1600">
              <a:solidFill>
                <a:schemeClr val="accent2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2"/>
                </a:solidFill>
                <a:latin typeface="Alice"/>
                <a:ea typeface="Alice"/>
                <a:cs typeface="Alice"/>
                <a:sym typeface="Alice"/>
              </a:rPr>
              <a:t>               Anno Scolastico 2020-2021</a:t>
            </a:r>
            <a:endParaRPr sz="1600">
              <a:solidFill>
                <a:schemeClr val="accent2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grpSp>
        <p:nvGrpSpPr>
          <p:cNvPr id="463" name="Google Shape;463;p40"/>
          <p:cNvGrpSpPr/>
          <p:nvPr/>
        </p:nvGrpSpPr>
        <p:grpSpPr>
          <a:xfrm>
            <a:off x="-38802" y="3902214"/>
            <a:ext cx="2712463" cy="1504207"/>
            <a:chOff x="-130777" y="-131136"/>
            <a:chExt cx="2712463" cy="1504207"/>
          </a:xfrm>
        </p:grpSpPr>
        <p:sp>
          <p:nvSpPr>
            <p:cNvPr id="464" name="Google Shape;464;p40"/>
            <p:cNvSpPr/>
            <p:nvPr/>
          </p:nvSpPr>
          <p:spPr>
            <a:xfrm rot="-5117026">
              <a:off x="840069" y="177324"/>
              <a:ext cx="1155758" cy="763778"/>
            </a:xfrm>
            <a:custGeom>
              <a:rect b="b" l="l" r="r" t="t"/>
              <a:pathLst>
                <a:path extrusionOk="0" h="23967" w="3627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 rot="-6297258">
              <a:off x="1559931" y="215684"/>
              <a:ext cx="917656" cy="687044"/>
            </a:xfrm>
            <a:custGeom>
              <a:rect b="b" l="l" r="r" t="t"/>
              <a:pathLst>
                <a:path extrusionOk="0" h="21560" w="28799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 rot="-6501065">
              <a:off x="984626" y="353991"/>
              <a:ext cx="682209" cy="640656"/>
            </a:xfrm>
            <a:custGeom>
              <a:rect b="b" l="l" r="r" t="t"/>
              <a:pathLst>
                <a:path extrusionOk="0" h="20103" w="21409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 rot="-4825255">
              <a:off x="1503752" y="148007"/>
              <a:ext cx="1207242" cy="758301"/>
            </a:xfrm>
            <a:custGeom>
              <a:rect b="b" l="l" r="r" t="t"/>
              <a:pathLst>
                <a:path extrusionOk="0" h="23796" w="37887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129676" y="374911"/>
              <a:ext cx="113376" cy="102295"/>
            </a:xfrm>
            <a:custGeom>
              <a:rect b="b" l="l" r="r" t="t"/>
              <a:pathLst>
                <a:path extrusionOk="0" h="3210" w="3558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148701" y="417135"/>
              <a:ext cx="320339" cy="220077"/>
            </a:xfrm>
            <a:custGeom>
              <a:rect b="b" l="l" r="r" t="t"/>
              <a:pathLst>
                <a:path extrusionOk="0" h="6906" w="10053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2116484" y="436031"/>
              <a:ext cx="346787" cy="246368"/>
            </a:xfrm>
            <a:custGeom>
              <a:rect b="b" l="l" r="r" t="t"/>
              <a:pathLst>
                <a:path extrusionOk="0" h="7731" w="10883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418682" y="650748"/>
              <a:ext cx="461182" cy="459402"/>
            </a:xfrm>
            <a:custGeom>
              <a:rect b="b" l="l" r="r" t="t"/>
              <a:pathLst>
                <a:path extrusionOk="0" h="14416" w="14473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717396" y="391737"/>
              <a:ext cx="2039" cy="1020"/>
            </a:xfrm>
            <a:custGeom>
              <a:rect b="b" l="l" r="r" t="t"/>
              <a:pathLst>
                <a:path extrusionOk="0" h="32" w="64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 rot="-5800605">
              <a:off x="-7652" y="-36183"/>
              <a:ext cx="945500" cy="1089205"/>
            </a:xfrm>
            <a:custGeom>
              <a:rect b="b" l="l" r="r" t="t"/>
              <a:pathLst>
                <a:path extrusionOk="0" h="34178" w="29671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51883" y="459326"/>
              <a:ext cx="327604" cy="98216"/>
            </a:xfrm>
            <a:custGeom>
              <a:rect b="b" l="l" r="r" t="t"/>
              <a:pathLst>
                <a:path extrusionOk="0" h="3082" w="10281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 rot="-3944478">
              <a:off x="-91999" y="388724"/>
              <a:ext cx="1114173" cy="675406"/>
            </a:xfrm>
            <a:custGeom>
              <a:rect b="b" l="l" r="r" t="t"/>
              <a:pathLst>
                <a:path extrusionOk="0" h="21195" w="34964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"/>
          <p:cNvSpPr txBox="1"/>
          <p:nvPr>
            <p:ph type="title"/>
          </p:nvPr>
        </p:nvSpPr>
        <p:spPr>
          <a:xfrm>
            <a:off x="800025" y="8369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Georgia"/>
                <a:ea typeface="Georgia"/>
                <a:cs typeface="Georgia"/>
                <a:sym typeface="Georgia"/>
              </a:rPr>
              <a:t>Sommario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1" name="Google Shape;481;p41"/>
          <p:cNvSpPr txBox="1"/>
          <p:nvPr>
            <p:ph idx="1" type="body"/>
          </p:nvPr>
        </p:nvSpPr>
        <p:spPr>
          <a:xfrm>
            <a:off x="713225" y="1460450"/>
            <a:ext cx="5533500" cy="32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●"/>
            </a:pPr>
            <a:r>
              <a:rPr lang="it" sz="1600" u="sng">
                <a:solidFill>
                  <a:srgbClr val="332D29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Cos’è la gonna a 4 teli</a:t>
            </a:r>
            <a:endParaRPr sz="1600">
              <a:solidFill>
                <a:srgbClr val="332D29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●"/>
            </a:pPr>
            <a:r>
              <a:rPr lang="it" sz="1600" u="sng">
                <a:solidFill>
                  <a:srgbClr val="332D29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Storia della gonna</a:t>
            </a:r>
            <a:endParaRPr sz="1600">
              <a:solidFill>
                <a:srgbClr val="332D29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●"/>
            </a:pPr>
            <a:r>
              <a:rPr lang="it" sz="1600" u="sng">
                <a:solidFill>
                  <a:srgbClr val="332D29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Tipologie delle gonne a teli </a:t>
            </a:r>
            <a:endParaRPr sz="1600">
              <a:solidFill>
                <a:srgbClr val="332D29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●"/>
            </a:pPr>
            <a:r>
              <a:rPr lang="it" sz="1600" u="sng">
                <a:solidFill>
                  <a:srgbClr val="332D29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Attività di laboratorio</a:t>
            </a:r>
            <a:endParaRPr sz="1600">
              <a:solidFill>
                <a:srgbClr val="332D29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○"/>
            </a:pPr>
            <a:r>
              <a:rPr lang="it" sz="1600">
                <a:solidFill>
                  <a:srgbClr val="332D29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figurino</a:t>
            </a:r>
            <a:endParaRPr sz="1600">
              <a:solidFill>
                <a:srgbClr val="332D29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○"/>
            </a:pPr>
            <a:r>
              <a:rPr lang="it" sz="1600">
                <a:solidFill>
                  <a:srgbClr val="332D29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plat</a:t>
            </a:r>
            <a:endParaRPr sz="1600">
              <a:solidFill>
                <a:srgbClr val="332D29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○"/>
            </a:pPr>
            <a:r>
              <a:rPr lang="it" sz="1600">
                <a:solidFill>
                  <a:srgbClr val="332D29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tracciato in scala 1:5 e tracciato in scala 1:2</a:t>
            </a:r>
            <a:endParaRPr sz="1600">
              <a:solidFill>
                <a:srgbClr val="332D29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○"/>
            </a:pPr>
            <a:r>
              <a:rPr lang="it" sz="1600">
                <a:solidFill>
                  <a:srgbClr val="332D29"/>
                </a:solidFill>
                <a:uFill>
                  <a:noFill/>
                </a:uFill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scheda tecnica</a:t>
            </a:r>
            <a:endParaRPr sz="1600">
              <a:solidFill>
                <a:srgbClr val="332D29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332D29"/>
              </a:buClr>
              <a:buSzPts val="1600"/>
              <a:buChar char="○"/>
            </a:pPr>
            <a:r>
              <a:rPr lang="it" sz="1600">
                <a:solidFill>
                  <a:srgbClr val="332D29"/>
                </a:solidFill>
              </a:rPr>
              <a:t>montaggio in carta in scala 1:5 e in scala 1:2</a:t>
            </a:r>
            <a:endParaRPr sz="1600">
              <a:solidFill>
                <a:srgbClr val="332D2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2D2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482" name="Google Shape;482;p41"/>
          <p:cNvGrpSpPr/>
          <p:nvPr/>
        </p:nvGrpSpPr>
        <p:grpSpPr>
          <a:xfrm rot="10800000">
            <a:off x="7579600" y="-29480"/>
            <a:ext cx="1638741" cy="5096169"/>
            <a:chOff x="-184675" y="2604"/>
            <a:chExt cx="1826099" cy="5154414"/>
          </a:xfrm>
        </p:grpSpPr>
        <p:sp>
          <p:nvSpPr>
            <p:cNvPr id="483" name="Google Shape;483;p41"/>
            <p:cNvSpPr/>
            <p:nvPr/>
          </p:nvSpPr>
          <p:spPr>
            <a:xfrm>
              <a:off x="910383" y="449542"/>
              <a:ext cx="578319" cy="517624"/>
            </a:xfrm>
            <a:custGeom>
              <a:rect b="b" l="l" r="r" t="t"/>
              <a:pathLst>
                <a:path extrusionOk="0" h="17065" w="19066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647196" y="490247"/>
              <a:ext cx="1941" cy="1001"/>
            </a:xfrm>
            <a:custGeom>
              <a:rect b="b" l="l" r="r" t="t"/>
              <a:pathLst>
                <a:path extrusionOk="0" h="33" w="64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-184675" y="191361"/>
              <a:ext cx="1345853" cy="1128278"/>
            </a:xfrm>
            <a:custGeom>
              <a:rect b="b" l="l" r="r" t="t"/>
              <a:pathLst>
                <a:path extrusionOk="0" h="37197" w="4437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176846" y="2385082"/>
              <a:ext cx="1072679" cy="1610231"/>
            </a:xfrm>
            <a:custGeom>
              <a:rect b="b" l="l" r="r" t="t"/>
              <a:pathLst>
                <a:path extrusionOk="0" h="53086" w="35364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82363" y="1315566"/>
              <a:ext cx="965089" cy="1281123"/>
            </a:xfrm>
            <a:custGeom>
              <a:rect b="b" l="l" r="r" t="t"/>
              <a:pathLst>
                <a:path extrusionOk="0" h="42236" w="31817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968012" y="3859827"/>
              <a:ext cx="673412" cy="601554"/>
            </a:xfrm>
            <a:custGeom>
              <a:rect b="b" l="l" r="r" t="t"/>
              <a:pathLst>
                <a:path extrusionOk="0" h="19832" w="22201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615500" y="4077243"/>
              <a:ext cx="971" cy="1456"/>
            </a:xfrm>
            <a:custGeom>
              <a:rect b="b" l="l" r="r" t="t"/>
              <a:pathLst>
                <a:path extrusionOk="0" h="48" w="32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-146245" y="3721000"/>
              <a:ext cx="1533156" cy="1324590"/>
            </a:xfrm>
            <a:custGeom>
              <a:rect b="b" l="l" r="r" t="t"/>
              <a:pathLst>
                <a:path extrusionOk="0" h="43669" w="50545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36577" y="760171"/>
              <a:ext cx="1056663" cy="682876"/>
            </a:xfrm>
            <a:custGeom>
              <a:rect b="b" l="l" r="r" t="t"/>
              <a:pathLst>
                <a:path extrusionOk="0" h="22513" w="34836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-93844" y="2604"/>
              <a:ext cx="1651210" cy="1088148"/>
            </a:xfrm>
            <a:custGeom>
              <a:rect b="b" l="l" r="r" t="t"/>
              <a:pathLst>
                <a:path extrusionOk="0" h="35874" w="54437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282157" y="2821461"/>
              <a:ext cx="899177" cy="942127"/>
            </a:xfrm>
            <a:custGeom>
              <a:rect b="b" l="l" r="r" t="t"/>
              <a:pathLst>
                <a:path extrusionOk="0" h="31060" w="29644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136171" y="1443049"/>
              <a:ext cx="1069827" cy="1687033"/>
            </a:xfrm>
            <a:custGeom>
              <a:rect b="b" l="l" r="r" t="t"/>
              <a:pathLst>
                <a:path extrusionOk="0" h="55618" w="3527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590052" y="1940636"/>
              <a:ext cx="145778" cy="156182"/>
            </a:xfrm>
            <a:custGeom>
              <a:rect b="b" l="l" r="r" t="t"/>
              <a:pathLst>
                <a:path extrusionOk="0" h="5149" w="4806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649562" y="1623248"/>
              <a:ext cx="310483" cy="447617"/>
            </a:xfrm>
            <a:custGeom>
              <a:rect b="b" l="l" r="r" t="t"/>
              <a:pathLst>
                <a:path extrusionOk="0" h="14757" w="10236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675344" y="1631649"/>
              <a:ext cx="346518" cy="485047"/>
            </a:xfrm>
            <a:custGeom>
              <a:rect b="b" l="l" r="r" t="t"/>
              <a:pathLst>
                <a:path extrusionOk="0" h="15991" w="11424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710013" y="3852335"/>
              <a:ext cx="138498" cy="456110"/>
            </a:xfrm>
            <a:custGeom>
              <a:rect b="b" l="l" r="r" t="t"/>
              <a:pathLst>
                <a:path extrusionOk="0" h="15037" w="4566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353193" y="3605966"/>
              <a:ext cx="990811" cy="1551052"/>
            </a:xfrm>
            <a:custGeom>
              <a:rect b="b" l="l" r="r" t="t"/>
              <a:pathLst>
                <a:path extrusionOk="0" h="51135" w="32665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2"/>
          <p:cNvSpPr txBox="1"/>
          <p:nvPr>
            <p:ph type="title"/>
          </p:nvPr>
        </p:nvSpPr>
        <p:spPr>
          <a:xfrm>
            <a:off x="185900" y="1790075"/>
            <a:ext cx="5416200" cy="7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Cos’è la gonna a 4 teli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5" name="Google Shape;505;p42"/>
          <p:cNvSpPr txBox="1"/>
          <p:nvPr>
            <p:ph idx="2" type="subTitle"/>
          </p:nvPr>
        </p:nvSpPr>
        <p:spPr>
          <a:xfrm>
            <a:off x="725000" y="2968050"/>
            <a:ext cx="43380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La gonna a quattro teli è una gonna </a:t>
            </a:r>
            <a:r>
              <a:rPr lang="it" sz="1600"/>
              <a:t>composta da 4  pezzi di stoffa uguali  chiamati TELI,  due davanti e due dietro, con l’aggiunta   svasatura sul fondo.</a:t>
            </a:r>
            <a:endParaRPr sz="1600"/>
          </a:p>
        </p:txBody>
      </p:sp>
      <p:grpSp>
        <p:nvGrpSpPr>
          <p:cNvPr id="506" name="Google Shape;506;p42"/>
          <p:cNvGrpSpPr/>
          <p:nvPr/>
        </p:nvGrpSpPr>
        <p:grpSpPr>
          <a:xfrm>
            <a:off x="6603114" y="2000785"/>
            <a:ext cx="2187105" cy="2916588"/>
            <a:chOff x="713225" y="539500"/>
            <a:chExt cx="2941634" cy="4075155"/>
          </a:xfrm>
        </p:grpSpPr>
        <p:sp>
          <p:nvSpPr>
            <p:cNvPr id="507" name="Google Shape;507;p42"/>
            <p:cNvSpPr/>
            <p:nvPr/>
          </p:nvSpPr>
          <p:spPr>
            <a:xfrm>
              <a:off x="713225" y="539500"/>
              <a:ext cx="2941634" cy="4075155"/>
            </a:xfrm>
            <a:custGeom>
              <a:rect b="b" l="l" r="r" t="t"/>
              <a:pathLst>
                <a:path extrusionOk="0" h="144740" w="104480">
                  <a:moveTo>
                    <a:pt x="9510" y="292"/>
                  </a:moveTo>
                  <a:cubicBezTo>
                    <a:pt x="9747" y="292"/>
                    <a:pt x="9985" y="306"/>
                    <a:pt x="10222" y="306"/>
                  </a:cubicBezTo>
                  <a:lnTo>
                    <a:pt x="95293" y="306"/>
                  </a:lnTo>
                  <a:cubicBezTo>
                    <a:pt x="96911" y="306"/>
                    <a:pt x="98496" y="597"/>
                    <a:pt x="99887" y="1438"/>
                  </a:cubicBezTo>
                  <a:cubicBezTo>
                    <a:pt x="102474" y="2991"/>
                    <a:pt x="103995" y="5805"/>
                    <a:pt x="104027" y="8813"/>
                  </a:cubicBezTo>
                  <a:cubicBezTo>
                    <a:pt x="104027" y="9913"/>
                    <a:pt x="104027" y="11045"/>
                    <a:pt x="104027" y="12145"/>
                  </a:cubicBezTo>
                  <a:lnTo>
                    <a:pt x="104027" y="20167"/>
                  </a:lnTo>
                  <a:lnTo>
                    <a:pt x="104027" y="31780"/>
                  </a:lnTo>
                  <a:lnTo>
                    <a:pt x="104027" y="46012"/>
                  </a:lnTo>
                  <a:lnTo>
                    <a:pt x="104027" y="61959"/>
                  </a:lnTo>
                  <a:lnTo>
                    <a:pt x="104027" y="78456"/>
                  </a:lnTo>
                  <a:lnTo>
                    <a:pt x="104027" y="94629"/>
                  </a:lnTo>
                  <a:lnTo>
                    <a:pt x="104027" y="109379"/>
                  </a:lnTo>
                  <a:lnTo>
                    <a:pt x="104027" y="121800"/>
                  </a:lnTo>
                  <a:lnTo>
                    <a:pt x="104027" y="130792"/>
                  </a:lnTo>
                  <a:lnTo>
                    <a:pt x="104027" y="135450"/>
                  </a:lnTo>
                  <a:cubicBezTo>
                    <a:pt x="104027" y="136421"/>
                    <a:pt x="103930" y="137326"/>
                    <a:pt x="103671" y="138265"/>
                  </a:cubicBezTo>
                  <a:cubicBezTo>
                    <a:pt x="102604" y="141887"/>
                    <a:pt x="99240" y="144410"/>
                    <a:pt x="95455" y="144443"/>
                  </a:cubicBezTo>
                  <a:lnTo>
                    <a:pt x="11677" y="144443"/>
                  </a:lnTo>
                  <a:cubicBezTo>
                    <a:pt x="11167" y="144443"/>
                    <a:pt x="10658" y="144451"/>
                    <a:pt x="10153" y="144451"/>
                  </a:cubicBezTo>
                  <a:cubicBezTo>
                    <a:pt x="8382" y="144451"/>
                    <a:pt x="6649" y="144353"/>
                    <a:pt x="5014" y="143472"/>
                  </a:cubicBezTo>
                  <a:cubicBezTo>
                    <a:pt x="2265" y="141984"/>
                    <a:pt x="615" y="139073"/>
                    <a:pt x="583" y="135968"/>
                  </a:cubicBezTo>
                  <a:cubicBezTo>
                    <a:pt x="583" y="135612"/>
                    <a:pt x="583" y="135289"/>
                    <a:pt x="583" y="134965"/>
                  </a:cubicBezTo>
                  <a:lnTo>
                    <a:pt x="583" y="129240"/>
                  </a:lnTo>
                  <a:lnTo>
                    <a:pt x="583" y="119374"/>
                  </a:lnTo>
                  <a:lnTo>
                    <a:pt x="583" y="106306"/>
                  </a:lnTo>
                  <a:lnTo>
                    <a:pt x="583" y="91168"/>
                  </a:lnTo>
                  <a:lnTo>
                    <a:pt x="583" y="74800"/>
                  </a:lnTo>
                  <a:lnTo>
                    <a:pt x="583" y="58368"/>
                  </a:lnTo>
                  <a:lnTo>
                    <a:pt x="583" y="42745"/>
                  </a:lnTo>
                  <a:lnTo>
                    <a:pt x="583" y="28998"/>
                  </a:lnTo>
                  <a:lnTo>
                    <a:pt x="583" y="18129"/>
                  </a:lnTo>
                  <a:lnTo>
                    <a:pt x="583" y="11078"/>
                  </a:lnTo>
                  <a:cubicBezTo>
                    <a:pt x="583" y="9525"/>
                    <a:pt x="486" y="7908"/>
                    <a:pt x="971" y="6387"/>
                  </a:cubicBezTo>
                  <a:cubicBezTo>
                    <a:pt x="2038" y="2797"/>
                    <a:pt x="5402" y="339"/>
                    <a:pt x="9154" y="306"/>
                  </a:cubicBezTo>
                  <a:cubicBezTo>
                    <a:pt x="9273" y="295"/>
                    <a:pt x="9392" y="292"/>
                    <a:pt x="9510" y="292"/>
                  </a:cubicBezTo>
                  <a:close/>
                  <a:moveTo>
                    <a:pt x="8928" y="1"/>
                  </a:moveTo>
                  <a:cubicBezTo>
                    <a:pt x="8777" y="1"/>
                    <a:pt x="8626" y="4"/>
                    <a:pt x="8475" y="15"/>
                  </a:cubicBezTo>
                  <a:cubicBezTo>
                    <a:pt x="4885" y="177"/>
                    <a:pt x="1650" y="2635"/>
                    <a:pt x="550" y="6032"/>
                  </a:cubicBezTo>
                  <a:cubicBezTo>
                    <a:pt x="0" y="7617"/>
                    <a:pt x="97" y="9234"/>
                    <a:pt x="97" y="10884"/>
                  </a:cubicBezTo>
                  <a:lnTo>
                    <a:pt x="97" y="17935"/>
                  </a:lnTo>
                  <a:lnTo>
                    <a:pt x="97" y="28933"/>
                  </a:lnTo>
                  <a:lnTo>
                    <a:pt x="97" y="42810"/>
                  </a:lnTo>
                  <a:lnTo>
                    <a:pt x="97" y="58627"/>
                  </a:lnTo>
                  <a:lnTo>
                    <a:pt x="97" y="75286"/>
                  </a:lnTo>
                  <a:lnTo>
                    <a:pt x="97" y="91750"/>
                  </a:lnTo>
                  <a:lnTo>
                    <a:pt x="97" y="107018"/>
                  </a:lnTo>
                  <a:lnTo>
                    <a:pt x="97" y="119956"/>
                  </a:lnTo>
                  <a:lnTo>
                    <a:pt x="97" y="129693"/>
                  </a:lnTo>
                  <a:lnTo>
                    <a:pt x="97" y="135095"/>
                  </a:lnTo>
                  <a:cubicBezTo>
                    <a:pt x="97" y="135353"/>
                    <a:pt x="97" y="135612"/>
                    <a:pt x="97" y="135871"/>
                  </a:cubicBezTo>
                  <a:cubicBezTo>
                    <a:pt x="130" y="139267"/>
                    <a:pt x="2135" y="142373"/>
                    <a:pt x="5208" y="143860"/>
                  </a:cubicBezTo>
                  <a:cubicBezTo>
                    <a:pt x="6879" y="144658"/>
                    <a:pt x="8591" y="144739"/>
                    <a:pt x="10344" y="144739"/>
                  </a:cubicBezTo>
                  <a:cubicBezTo>
                    <a:pt x="10797" y="144739"/>
                    <a:pt x="11252" y="144734"/>
                    <a:pt x="11710" y="144734"/>
                  </a:cubicBezTo>
                  <a:lnTo>
                    <a:pt x="95714" y="144734"/>
                  </a:lnTo>
                  <a:cubicBezTo>
                    <a:pt x="95717" y="144734"/>
                    <a:pt x="95719" y="144734"/>
                    <a:pt x="95722" y="144734"/>
                  </a:cubicBezTo>
                  <a:lnTo>
                    <a:pt x="95722" y="144734"/>
                  </a:lnTo>
                  <a:cubicBezTo>
                    <a:pt x="99342" y="144698"/>
                    <a:pt x="102637" y="142467"/>
                    <a:pt x="103930" y="139073"/>
                  </a:cubicBezTo>
                  <a:cubicBezTo>
                    <a:pt x="104350" y="137973"/>
                    <a:pt x="104480" y="136809"/>
                    <a:pt x="104480" y="135612"/>
                  </a:cubicBezTo>
                  <a:lnTo>
                    <a:pt x="104480" y="131019"/>
                  </a:lnTo>
                  <a:lnTo>
                    <a:pt x="104480" y="121929"/>
                  </a:lnTo>
                  <a:lnTo>
                    <a:pt x="104480" y="109444"/>
                  </a:lnTo>
                  <a:lnTo>
                    <a:pt x="104480" y="94467"/>
                  </a:lnTo>
                  <a:lnTo>
                    <a:pt x="104480" y="78132"/>
                  </a:lnTo>
                  <a:lnTo>
                    <a:pt x="104480" y="61441"/>
                  </a:lnTo>
                  <a:lnTo>
                    <a:pt x="104480" y="45430"/>
                  </a:lnTo>
                  <a:lnTo>
                    <a:pt x="104480" y="31165"/>
                  </a:lnTo>
                  <a:lnTo>
                    <a:pt x="104480" y="19617"/>
                  </a:lnTo>
                  <a:lnTo>
                    <a:pt x="104480" y="11854"/>
                  </a:lnTo>
                  <a:cubicBezTo>
                    <a:pt x="104480" y="10851"/>
                    <a:pt x="104480" y="9881"/>
                    <a:pt x="104480" y="8878"/>
                  </a:cubicBezTo>
                  <a:cubicBezTo>
                    <a:pt x="104448" y="5579"/>
                    <a:pt x="102571" y="2538"/>
                    <a:pt x="99596" y="1018"/>
                  </a:cubicBezTo>
                  <a:cubicBezTo>
                    <a:pt x="98205" y="306"/>
                    <a:pt x="96684" y="15"/>
                    <a:pt x="95099" y="15"/>
                  </a:cubicBezTo>
                  <a:lnTo>
                    <a:pt x="9834" y="15"/>
                  </a:lnTo>
                  <a:cubicBezTo>
                    <a:pt x="9532" y="15"/>
                    <a:pt x="9230" y="1"/>
                    <a:pt x="89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875343" y="700211"/>
              <a:ext cx="2619231" cy="3753484"/>
            </a:xfrm>
            <a:custGeom>
              <a:rect b="b" l="l" r="r" t="t"/>
              <a:pathLst>
                <a:path extrusionOk="0" h="133315" w="93029">
                  <a:moveTo>
                    <a:pt x="84748" y="291"/>
                  </a:moveTo>
                  <a:cubicBezTo>
                    <a:pt x="89244" y="324"/>
                    <a:pt x="92544" y="4076"/>
                    <a:pt x="92544" y="8475"/>
                  </a:cubicBezTo>
                  <a:lnTo>
                    <a:pt x="92544" y="12357"/>
                  </a:lnTo>
                  <a:lnTo>
                    <a:pt x="92544" y="20217"/>
                  </a:lnTo>
                  <a:lnTo>
                    <a:pt x="92544" y="31182"/>
                  </a:lnTo>
                  <a:lnTo>
                    <a:pt x="92544" y="44380"/>
                  </a:lnTo>
                  <a:lnTo>
                    <a:pt x="92544" y="58839"/>
                  </a:lnTo>
                  <a:lnTo>
                    <a:pt x="92544" y="73815"/>
                  </a:lnTo>
                  <a:lnTo>
                    <a:pt x="92544" y="88339"/>
                  </a:lnTo>
                  <a:lnTo>
                    <a:pt x="92544" y="101568"/>
                  </a:lnTo>
                  <a:lnTo>
                    <a:pt x="92544" y="112599"/>
                  </a:lnTo>
                  <a:lnTo>
                    <a:pt x="92544" y="120621"/>
                  </a:lnTo>
                  <a:lnTo>
                    <a:pt x="92544" y="124664"/>
                  </a:lnTo>
                  <a:cubicBezTo>
                    <a:pt x="92544" y="125634"/>
                    <a:pt x="92447" y="126605"/>
                    <a:pt x="92123" y="127543"/>
                  </a:cubicBezTo>
                  <a:cubicBezTo>
                    <a:pt x="91023" y="130777"/>
                    <a:pt x="87950" y="132977"/>
                    <a:pt x="84522" y="133009"/>
                  </a:cubicBezTo>
                  <a:lnTo>
                    <a:pt x="9736" y="133009"/>
                  </a:lnTo>
                  <a:cubicBezTo>
                    <a:pt x="9413" y="133009"/>
                    <a:pt x="9104" y="133024"/>
                    <a:pt x="8799" y="133024"/>
                  </a:cubicBezTo>
                  <a:cubicBezTo>
                    <a:pt x="8647" y="133024"/>
                    <a:pt x="8496" y="133020"/>
                    <a:pt x="8345" y="133009"/>
                  </a:cubicBezTo>
                  <a:cubicBezTo>
                    <a:pt x="5499" y="133009"/>
                    <a:pt x="2879" y="131457"/>
                    <a:pt x="1520" y="128934"/>
                  </a:cubicBezTo>
                  <a:cubicBezTo>
                    <a:pt x="550" y="127187"/>
                    <a:pt x="550" y="125408"/>
                    <a:pt x="550" y="123532"/>
                  </a:cubicBezTo>
                  <a:lnTo>
                    <a:pt x="550" y="117580"/>
                  </a:lnTo>
                  <a:lnTo>
                    <a:pt x="550" y="108135"/>
                  </a:lnTo>
                  <a:lnTo>
                    <a:pt x="550" y="96005"/>
                  </a:lnTo>
                  <a:lnTo>
                    <a:pt x="550" y="82096"/>
                  </a:lnTo>
                  <a:lnTo>
                    <a:pt x="550" y="67249"/>
                  </a:lnTo>
                  <a:lnTo>
                    <a:pt x="550" y="52369"/>
                  </a:lnTo>
                  <a:lnTo>
                    <a:pt x="550" y="38396"/>
                  </a:lnTo>
                  <a:lnTo>
                    <a:pt x="550" y="26072"/>
                  </a:lnTo>
                  <a:lnTo>
                    <a:pt x="550" y="16432"/>
                  </a:lnTo>
                  <a:lnTo>
                    <a:pt x="550" y="10222"/>
                  </a:lnTo>
                  <a:cubicBezTo>
                    <a:pt x="550" y="8701"/>
                    <a:pt x="453" y="7246"/>
                    <a:pt x="938" y="5790"/>
                  </a:cubicBezTo>
                  <a:cubicBezTo>
                    <a:pt x="2038" y="2556"/>
                    <a:pt x="5143" y="324"/>
                    <a:pt x="8540" y="291"/>
                  </a:cubicBezTo>
                  <a:close/>
                  <a:moveTo>
                    <a:pt x="9154" y="0"/>
                  </a:moveTo>
                  <a:cubicBezTo>
                    <a:pt x="8734" y="0"/>
                    <a:pt x="8313" y="0"/>
                    <a:pt x="7893" y="32"/>
                  </a:cubicBezTo>
                  <a:cubicBezTo>
                    <a:pt x="4658" y="162"/>
                    <a:pt x="1714" y="2297"/>
                    <a:pt x="582" y="5370"/>
                  </a:cubicBezTo>
                  <a:cubicBezTo>
                    <a:pt x="0" y="6890"/>
                    <a:pt x="65" y="8443"/>
                    <a:pt x="65" y="10028"/>
                  </a:cubicBezTo>
                  <a:lnTo>
                    <a:pt x="65" y="16238"/>
                  </a:lnTo>
                  <a:lnTo>
                    <a:pt x="65" y="26007"/>
                  </a:lnTo>
                  <a:lnTo>
                    <a:pt x="65" y="38460"/>
                  </a:lnTo>
                  <a:lnTo>
                    <a:pt x="65" y="52628"/>
                  </a:lnTo>
                  <a:lnTo>
                    <a:pt x="65" y="67669"/>
                  </a:lnTo>
                  <a:lnTo>
                    <a:pt x="65" y="82581"/>
                  </a:lnTo>
                  <a:lnTo>
                    <a:pt x="65" y="96587"/>
                  </a:lnTo>
                  <a:lnTo>
                    <a:pt x="65" y="108717"/>
                  </a:lnTo>
                  <a:lnTo>
                    <a:pt x="65" y="118065"/>
                  </a:lnTo>
                  <a:lnTo>
                    <a:pt x="65" y="123726"/>
                  </a:lnTo>
                  <a:lnTo>
                    <a:pt x="65" y="124890"/>
                  </a:lnTo>
                  <a:cubicBezTo>
                    <a:pt x="65" y="126766"/>
                    <a:pt x="647" y="128578"/>
                    <a:pt x="1844" y="130098"/>
                  </a:cubicBezTo>
                  <a:cubicBezTo>
                    <a:pt x="3461" y="132136"/>
                    <a:pt x="5984" y="133300"/>
                    <a:pt x="8572" y="133300"/>
                  </a:cubicBezTo>
                  <a:cubicBezTo>
                    <a:pt x="8712" y="133311"/>
                    <a:pt x="8852" y="133315"/>
                    <a:pt x="8992" y="133315"/>
                  </a:cubicBezTo>
                  <a:cubicBezTo>
                    <a:pt x="9273" y="133315"/>
                    <a:pt x="9553" y="133300"/>
                    <a:pt x="9833" y="133300"/>
                  </a:cubicBezTo>
                  <a:lnTo>
                    <a:pt x="84780" y="133300"/>
                  </a:lnTo>
                  <a:cubicBezTo>
                    <a:pt x="84787" y="133300"/>
                    <a:pt x="84794" y="133300"/>
                    <a:pt x="84800" y="133300"/>
                  </a:cubicBezTo>
                  <a:lnTo>
                    <a:pt x="84800" y="133300"/>
                  </a:lnTo>
                  <a:cubicBezTo>
                    <a:pt x="84805" y="133300"/>
                    <a:pt x="84809" y="133300"/>
                    <a:pt x="84813" y="133300"/>
                  </a:cubicBezTo>
                  <a:cubicBezTo>
                    <a:pt x="88080" y="133268"/>
                    <a:pt x="91088" y="131327"/>
                    <a:pt x="92382" y="128287"/>
                  </a:cubicBezTo>
                  <a:cubicBezTo>
                    <a:pt x="92835" y="127187"/>
                    <a:pt x="93029" y="126022"/>
                    <a:pt x="93029" y="124826"/>
                  </a:cubicBezTo>
                  <a:lnTo>
                    <a:pt x="93029" y="120815"/>
                  </a:lnTo>
                  <a:lnTo>
                    <a:pt x="93029" y="112760"/>
                  </a:lnTo>
                  <a:lnTo>
                    <a:pt x="93029" y="101601"/>
                  </a:lnTo>
                  <a:lnTo>
                    <a:pt x="93029" y="88209"/>
                  </a:lnTo>
                  <a:lnTo>
                    <a:pt x="93029" y="73492"/>
                  </a:lnTo>
                  <a:lnTo>
                    <a:pt x="93029" y="58386"/>
                  </a:lnTo>
                  <a:lnTo>
                    <a:pt x="93029" y="43830"/>
                  </a:lnTo>
                  <a:lnTo>
                    <a:pt x="93029" y="30600"/>
                  </a:lnTo>
                  <a:lnTo>
                    <a:pt x="93029" y="19699"/>
                  </a:lnTo>
                  <a:lnTo>
                    <a:pt x="93029" y="12033"/>
                  </a:lnTo>
                  <a:cubicBezTo>
                    <a:pt x="93029" y="10836"/>
                    <a:pt x="93029" y="9672"/>
                    <a:pt x="93029" y="8475"/>
                  </a:cubicBezTo>
                  <a:cubicBezTo>
                    <a:pt x="92997" y="3785"/>
                    <a:pt x="89180" y="65"/>
                    <a:pt x="845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42"/>
          <p:cNvGrpSpPr/>
          <p:nvPr/>
        </p:nvGrpSpPr>
        <p:grpSpPr>
          <a:xfrm rot="10800000">
            <a:off x="5735066" y="3645139"/>
            <a:ext cx="854000" cy="1177743"/>
            <a:chOff x="3654850" y="3135399"/>
            <a:chExt cx="1095855" cy="1518297"/>
          </a:xfrm>
        </p:grpSpPr>
        <p:sp>
          <p:nvSpPr>
            <p:cNvPr id="510" name="Google Shape;510;p42"/>
            <p:cNvSpPr/>
            <p:nvPr/>
          </p:nvSpPr>
          <p:spPr>
            <a:xfrm>
              <a:off x="3994247" y="3847565"/>
              <a:ext cx="531037" cy="524882"/>
            </a:xfrm>
            <a:custGeom>
              <a:rect b="b" l="l" r="r" t="t"/>
              <a:pathLst>
                <a:path extrusionOk="0" h="30019" w="30371">
                  <a:moveTo>
                    <a:pt x="20237" y="26426"/>
                  </a:moveTo>
                  <a:cubicBezTo>
                    <a:pt x="20205" y="26838"/>
                    <a:pt x="20110" y="27249"/>
                    <a:pt x="19952" y="27629"/>
                  </a:cubicBezTo>
                  <a:cubicBezTo>
                    <a:pt x="19952" y="27642"/>
                    <a:pt x="19946" y="27656"/>
                    <a:pt x="19940" y="27671"/>
                  </a:cubicBezTo>
                  <a:lnTo>
                    <a:pt x="19940" y="27671"/>
                  </a:lnTo>
                  <a:cubicBezTo>
                    <a:pt x="20032" y="27280"/>
                    <a:pt x="20148" y="26839"/>
                    <a:pt x="20237" y="26426"/>
                  </a:cubicBezTo>
                  <a:close/>
                  <a:moveTo>
                    <a:pt x="14541" y="1"/>
                  </a:moveTo>
                  <a:cubicBezTo>
                    <a:pt x="13963" y="1"/>
                    <a:pt x="13380" y="72"/>
                    <a:pt x="12763" y="204"/>
                  </a:cubicBezTo>
                  <a:cubicBezTo>
                    <a:pt x="11939" y="426"/>
                    <a:pt x="11148" y="774"/>
                    <a:pt x="10293" y="837"/>
                  </a:cubicBezTo>
                  <a:cubicBezTo>
                    <a:pt x="10157" y="846"/>
                    <a:pt x="10021" y="850"/>
                    <a:pt x="9886" y="850"/>
                  </a:cubicBezTo>
                  <a:cubicBezTo>
                    <a:pt x="9040" y="850"/>
                    <a:pt x="8194" y="698"/>
                    <a:pt x="7347" y="616"/>
                  </a:cubicBezTo>
                  <a:cubicBezTo>
                    <a:pt x="7063" y="590"/>
                    <a:pt x="6770" y="576"/>
                    <a:pt x="6477" y="576"/>
                  </a:cubicBezTo>
                  <a:cubicBezTo>
                    <a:pt x="4944" y="576"/>
                    <a:pt x="3378" y="980"/>
                    <a:pt x="2660" y="2389"/>
                  </a:cubicBezTo>
                  <a:cubicBezTo>
                    <a:pt x="2502" y="2484"/>
                    <a:pt x="2344" y="2643"/>
                    <a:pt x="2059" y="2959"/>
                  </a:cubicBezTo>
                  <a:cubicBezTo>
                    <a:pt x="1964" y="2959"/>
                    <a:pt x="1900" y="3054"/>
                    <a:pt x="1900" y="3149"/>
                  </a:cubicBezTo>
                  <a:cubicBezTo>
                    <a:pt x="665" y="4163"/>
                    <a:pt x="0" y="5588"/>
                    <a:pt x="190" y="7171"/>
                  </a:cubicBezTo>
                  <a:cubicBezTo>
                    <a:pt x="348" y="8406"/>
                    <a:pt x="919" y="9578"/>
                    <a:pt x="1235" y="10781"/>
                  </a:cubicBezTo>
                  <a:cubicBezTo>
                    <a:pt x="1615" y="12207"/>
                    <a:pt x="1869" y="13663"/>
                    <a:pt x="1964" y="15120"/>
                  </a:cubicBezTo>
                  <a:cubicBezTo>
                    <a:pt x="2185" y="17717"/>
                    <a:pt x="760" y="24272"/>
                    <a:pt x="4370" y="25349"/>
                  </a:cubicBezTo>
                  <a:cubicBezTo>
                    <a:pt x="4751" y="25824"/>
                    <a:pt x="5226" y="26204"/>
                    <a:pt x="5796" y="26489"/>
                  </a:cubicBezTo>
                  <a:cubicBezTo>
                    <a:pt x="6411" y="26783"/>
                    <a:pt x="7048" y="26936"/>
                    <a:pt x="7665" y="26936"/>
                  </a:cubicBezTo>
                  <a:cubicBezTo>
                    <a:pt x="8510" y="26936"/>
                    <a:pt x="9317" y="26650"/>
                    <a:pt x="9976" y="26046"/>
                  </a:cubicBezTo>
                  <a:cubicBezTo>
                    <a:pt x="10293" y="26964"/>
                    <a:pt x="10641" y="27819"/>
                    <a:pt x="11623" y="28326"/>
                  </a:cubicBezTo>
                  <a:cubicBezTo>
                    <a:pt x="13048" y="29118"/>
                    <a:pt x="15265" y="29878"/>
                    <a:pt x="16911" y="30004"/>
                  </a:cubicBezTo>
                  <a:cubicBezTo>
                    <a:pt x="17038" y="30014"/>
                    <a:pt x="17160" y="30018"/>
                    <a:pt x="17278" y="30018"/>
                  </a:cubicBezTo>
                  <a:cubicBezTo>
                    <a:pt x="20044" y="30018"/>
                    <a:pt x="20743" y="27590"/>
                    <a:pt x="20743" y="25191"/>
                  </a:cubicBezTo>
                  <a:cubicBezTo>
                    <a:pt x="21413" y="25358"/>
                    <a:pt x="22154" y="25517"/>
                    <a:pt x="22876" y="25517"/>
                  </a:cubicBezTo>
                  <a:cubicBezTo>
                    <a:pt x="23520" y="25517"/>
                    <a:pt x="24150" y="25391"/>
                    <a:pt x="24702" y="25032"/>
                  </a:cubicBezTo>
                  <a:cubicBezTo>
                    <a:pt x="25019" y="24811"/>
                    <a:pt x="25272" y="24557"/>
                    <a:pt x="25494" y="24209"/>
                  </a:cubicBezTo>
                  <a:cubicBezTo>
                    <a:pt x="25684" y="23924"/>
                    <a:pt x="25747" y="23544"/>
                    <a:pt x="25842" y="23196"/>
                  </a:cubicBezTo>
                  <a:cubicBezTo>
                    <a:pt x="26222" y="22087"/>
                    <a:pt x="26254" y="22341"/>
                    <a:pt x="27046" y="21137"/>
                  </a:cubicBezTo>
                  <a:cubicBezTo>
                    <a:pt x="27236" y="20852"/>
                    <a:pt x="27362" y="20631"/>
                    <a:pt x="27426" y="20440"/>
                  </a:cubicBezTo>
                  <a:cubicBezTo>
                    <a:pt x="28004" y="20741"/>
                    <a:pt x="28569" y="20896"/>
                    <a:pt x="29188" y="20896"/>
                  </a:cubicBezTo>
                  <a:cubicBezTo>
                    <a:pt x="29483" y="20896"/>
                    <a:pt x="29790" y="20860"/>
                    <a:pt x="30117" y="20789"/>
                  </a:cubicBezTo>
                  <a:cubicBezTo>
                    <a:pt x="30181" y="20789"/>
                    <a:pt x="30276" y="20726"/>
                    <a:pt x="30276" y="20631"/>
                  </a:cubicBezTo>
                  <a:cubicBezTo>
                    <a:pt x="30371" y="19934"/>
                    <a:pt x="30276" y="19522"/>
                    <a:pt x="29927" y="18920"/>
                  </a:cubicBezTo>
                  <a:cubicBezTo>
                    <a:pt x="29579" y="18319"/>
                    <a:pt x="29041" y="17875"/>
                    <a:pt x="28724" y="17242"/>
                  </a:cubicBezTo>
                  <a:cubicBezTo>
                    <a:pt x="28376" y="16609"/>
                    <a:pt x="28249" y="15880"/>
                    <a:pt x="28059" y="15183"/>
                  </a:cubicBezTo>
                  <a:cubicBezTo>
                    <a:pt x="27869" y="14487"/>
                    <a:pt x="27679" y="13378"/>
                    <a:pt x="27077" y="12777"/>
                  </a:cubicBezTo>
                  <a:cubicBezTo>
                    <a:pt x="27711" y="12618"/>
                    <a:pt x="28344" y="12365"/>
                    <a:pt x="29009" y="12080"/>
                  </a:cubicBezTo>
                  <a:cubicBezTo>
                    <a:pt x="29231" y="12112"/>
                    <a:pt x="29484" y="12143"/>
                    <a:pt x="29737" y="12143"/>
                  </a:cubicBezTo>
                  <a:cubicBezTo>
                    <a:pt x="29864" y="12143"/>
                    <a:pt x="29991" y="11953"/>
                    <a:pt x="29959" y="11858"/>
                  </a:cubicBezTo>
                  <a:cubicBezTo>
                    <a:pt x="29326" y="9008"/>
                    <a:pt x="27331" y="6981"/>
                    <a:pt x="25145" y="5176"/>
                  </a:cubicBezTo>
                  <a:cubicBezTo>
                    <a:pt x="22675" y="3181"/>
                    <a:pt x="19667" y="1186"/>
                    <a:pt x="16563" y="299"/>
                  </a:cubicBezTo>
                  <a:cubicBezTo>
                    <a:pt x="15867" y="95"/>
                    <a:pt x="15208" y="1"/>
                    <a:pt x="14541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4061783" y="3517260"/>
              <a:ext cx="1679" cy="1137"/>
            </a:xfrm>
            <a:custGeom>
              <a:rect b="b" l="l" r="r" t="t"/>
              <a:pathLst>
                <a:path extrusionOk="0" h="65" w="96">
                  <a:moveTo>
                    <a:pt x="32" y="1"/>
                  </a:moveTo>
                  <a:cubicBezTo>
                    <a:pt x="1" y="1"/>
                    <a:pt x="32" y="64"/>
                    <a:pt x="64" y="64"/>
                  </a:cubicBezTo>
                  <a:cubicBezTo>
                    <a:pt x="96" y="64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3654850" y="3886010"/>
              <a:ext cx="215415" cy="495420"/>
            </a:xfrm>
            <a:custGeom>
              <a:rect b="b" l="l" r="r" t="t"/>
              <a:pathLst>
                <a:path extrusionOk="0" h="28334" w="12320">
                  <a:moveTo>
                    <a:pt x="0" y="0"/>
                  </a:moveTo>
                  <a:lnTo>
                    <a:pt x="0" y="4497"/>
                  </a:lnTo>
                  <a:cubicBezTo>
                    <a:pt x="475" y="5922"/>
                    <a:pt x="855" y="7411"/>
                    <a:pt x="1077" y="8963"/>
                  </a:cubicBezTo>
                  <a:cubicBezTo>
                    <a:pt x="1108" y="8994"/>
                    <a:pt x="1108" y="8994"/>
                    <a:pt x="1108" y="9026"/>
                  </a:cubicBezTo>
                  <a:lnTo>
                    <a:pt x="1045" y="9026"/>
                  </a:lnTo>
                  <a:cubicBezTo>
                    <a:pt x="823" y="9089"/>
                    <a:pt x="792" y="9374"/>
                    <a:pt x="950" y="9469"/>
                  </a:cubicBezTo>
                  <a:cubicBezTo>
                    <a:pt x="602" y="9786"/>
                    <a:pt x="285" y="10166"/>
                    <a:pt x="0" y="10578"/>
                  </a:cubicBezTo>
                  <a:lnTo>
                    <a:pt x="0" y="19667"/>
                  </a:lnTo>
                  <a:cubicBezTo>
                    <a:pt x="602" y="20743"/>
                    <a:pt x="1393" y="21693"/>
                    <a:pt x="2122" y="22643"/>
                  </a:cubicBezTo>
                  <a:cubicBezTo>
                    <a:pt x="2819" y="23562"/>
                    <a:pt x="3515" y="24829"/>
                    <a:pt x="4434" y="25525"/>
                  </a:cubicBezTo>
                  <a:cubicBezTo>
                    <a:pt x="4807" y="25814"/>
                    <a:pt x="5189" y="25975"/>
                    <a:pt x="5566" y="25975"/>
                  </a:cubicBezTo>
                  <a:cubicBezTo>
                    <a:pt x="5892" y="25975"/>
                    <a:pt x="6215" y="25853"/>
                    <a:pt x="6524" y="25589"/>
                  </a:cubicBezTo>
                  <a:cubicBezTo>
                    <a:pt x="7189" y="26349"/>
                    <a:pt x="7822" y="27140"/>
                    <a:pt x="8107" y="28186"/>
                  </a:cubicBezTo>
                  <a:cubicBezTo>
                    <a:pt x="8127" y="28284"/>
                    <a:pt x="8196" y="28334"/>
                    <a:pt x="8276" y="28334"/>
                  </a:cubicBezTo>
                  <a:cubicBezTo>
                    <a:pt x="8325" y="28334"/>
                    <a:pt x="8376" y="28316"/>
                    <a:pt x="8424" y="28281"/>
                  </a:cubicBezTo>
                  <a:cubicBezTo>
                    <a:pt x="9849" y="26760"/>
                    <a:pt x="10641" y="24924"/>
                    <a:pt x="10609" y="22833"/>
                  </a:cubicBezTo>
                  <a:lnTo>
                    <a:pt x="10609" y="22833"/>
                  </a:lnTo>
                  <a:cubicBezTo>
                    <a:pt x="11021" y="23023"/>
                    <a:pt x="11433" y="23214"/>
                    <a:pt x="11781" y="23530"/>
                  </a:cubicBezTo>
                  <a:cubicBezTo>
                    <a:pt x="11781" y="23625"/>
                    <a:pt x="11813" y="23720"/>
                    <a:pt x="11813" y="23815"/>
                  </a:cubicBezTo>
                  <a:cubicBezTo>
                    <a:pt x="11813" y="23942"/>
                    <a:pt x="11900" y="24000"/>
                    <a:pt x="11995" y="24000"/>
                  </a:cubicBezTo>
                  <a:cubicBezTo>
                    <a:pt x="12113" y="24000"/>
                    <a:pt x="12242" y="23910"/>
                    <a:pt x="12224" y="23752"/>
                  </a:cubicBezTo>
                  <a:cubicBezTo>
                    <a:pt x="12224" y="23752"/>
                    <a:pt x="12224" y="23752"/>
                    <a:pt x="12224" y="23720"/>
                  </a:cubicBezTo>
                  <a:cubicBezTo>
                    <a:pt x="12288" y="23689"/>
                    <a:pt x="12319" y="23594"/>
                    <a:pt x="12224" y="23530"/>
                  </a:cubicBezTo>
                  <a:cubicBezTo>
                    <a:pt x="12224" y="23499"/>
                    <a:pt x="12224" y="23499"/>
                    <a:pt x="12193" y="23467"/>
                  </a:cubicBezTo>
                  <a:cubicBezTo>
                    <a:pt x="11749" y="17640"/>
                    <a:pt x="10736" y="10419"/>
                    <a:pt x="4592" y="7917"/>
                  </a:cubicBezTo>
                  <a:lnTo>
                    <a:pt x="4624" y="7917"/>
                  </a:lnTo>
                  <a:cubicBezTo>
                    <a:pt x="4750" y="7822"/>
                    <a:pt x="4719" y="7632"/>
                    <a:pt x="4624" y="7537"/>
                  </a:cubicBezTo>
                  <a:cubicBezTo>
                    <a:pt x="2375" y="5511"/>
                    <a:pt x="1172" y="2787"/>
                    <a:pt x="0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3654850" y="3397118"/>
              <a:ext cx="143429" cy="174325"/>
            </a:xfrm>
            <a:custGeom>
              <a:rect b="b" l="l" r="r" t="t"/>
              <a:pathLst>
                <a:path extrusionOk="0" h="9970" w="8203">
                  <a:moveTo>
                    <a:pt x="0" y="1"/>
                  </a:moveTo>
                  <a:lnTo>
                    <a:pt x="0" y="6619"/>
                  </a:lnTo>
                  <a:cubicBezTo>
                    <a:pt x="158" y="6746"/>
                    <a:pt x="285" y="6873"/>
                    <a:pt x="443" y="6968"/>
                  </a:cubicBezTo>
                  <a:cubicBezTo>
                    <a:pt x="1203" y="7506"/>
                    <a:pt x="2090" y="7854"/>
                    <a:pt x="2977" y="8108"/>
                  </a:cubicBezTo>
                  <a:cubicBezTo>
                    <a:pt x="4497" y="8520"/>
                    <a:pt x="6872" y="8234"/>
                    <a:pt x="7727" y="9850"/>
                  </a:cubicBezTo>
                  <a:cubicBezTo>
                    <a:pt x="7780" y="9934"/>
                    <a:pt x="7854" y="9969"/>
                    <a:pt x="7925" y="9969"/>
                  </a:cubicBezTo>
                  <a:cubicBezTo>
                    <a:pt x="8069" y="9969"/>
                    <a:pt x="8202" y="9828"/>
                    <a:pt x="8139" y="9660"/>
                  </a:cubicBezTo>
                  <a:cubicBezTo>
                    <a:pt x="6302" y="6366"/>
                    <a:pt x="4275" y="2819"/>
                    <a:pt x="1108" y="634"/>
                  </a:cubicBezTo>
                  <a:cubicBezTo>
                    <a:pt x="792" y="381"/>
                    <a:pt x="412" y="191"/>
                    <a:pt x="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3654850" y="3352239"/>
              <a:ext cx="704191" cy="584454"/>
            </a:xfrm>
            <a:custGeom>
              <a:rect b="b" l="l" r="r" t="t"/>
              <a:pathLst>
                <a:path extrusionOk="0" h="33426" w="40274">
                  <a:moveTo>
                    <a:pt x="32400" y="1"/>
                  </a:moveTo>
                  <a:cubicBezTo>
                    <a:pt x="30575" y="1"/>
                    <a:pt x="28769" y="420"/>
                    <a:pt x="27204" y="1332"/>
                  </a:cubicBezTo>
                  <a:cubicBezTo>
                    <a:pt x="25019" y="2599"/>
                    <a:pt x="22042" y="6463"/>
                    <a:pt x="24259" y="8838"/>
                  </a:cubicBezTo>
                  <a:cubicBezTo>
                    <a:pt x="23847" y="9091"/>
                    <a:pt x="23498" y="9408"/>
                    <a:pt x="23213" y="9725"/>
                  </a:cubicBezTo>
                  <a:cubicBezTo>
                    <a:pt x="22105" y="10706"/>
                    <a:pt x="21693" y="12290"/>
                    <a:pt x="21218" y="13652"/>
                  </a:cubicBezTo>
                  <a:cubicBezTo>
                    <a:pt x="20395" y="16249"/>
                    <a:pt x="19286" y="18307"/>
                    <a:pt x="16595" y="19320"/>
                  </a:cubicBezTo>
                  <a:cubicBezTo>
                    <a:pt x="13613" y="20471"/>
                    <a:pt x="10205" y="20903"/>
                    <a:pt x="6838" y="20903"/>
                  </a:cubicBezTo>
                  <a:cubicBezTo>
                    <a:pt x="4554" y="20903"/>
                    <a:pt x="2289" y="20704"/>
                    <a:pt x="190" y="20397"/>
                  </a:cubicBezTo>
                  <a:cubicBezTo>
                    <a:pt x="158" y="20397"/>
                    <a:pt x="127" y="20397"/>
                    <a:pt x="95" y="20429"/>
                  </a:cubicBezTo>
                  <a:cubicBezTo>
                    <a:pt x="63" y="20429"/>
                    <a:pt x="32" y="20429"/>
                    <a:pt x="0" y="20397"/>
                  </a:cubicBezTo>
                  <a:lnTo>
                    <a:pt x="0" y="22931"/>
                  </a:lnTo>
                  <a:cubicBezTo>
                    <a:pt x="475" y="23121"/>
                    <a:pt x="918" y="23342"/>
                    <a:pt x="1393" y="23501"/>
                  </a:cubicBezTo>
                  <a:cubicBezTo>
                    <a:pt x="3325" y="24166"/>
                    <a:pt x="5352" y="24514"/>
                    <a:pt x="7379" y="24926"/>
                  </a:cubicBezTo>
                  <a:cubicBezTo>
                    <a:pt x="12129" y="25876"/>
                    <a:pt x="17798" y="27808"/>
                    <a:pt x="18780" y="33255"/>
                  </a:cubicBezTo>
                  <a:cubicBezTo>
                    <a:pt x="18811" y="33350"/>
                    <a:pt x="18906" y="33381"/>
                    <a:pt x="18970" y="33381"/>
                  </a:cubicBezTo>
                  <a:cubicBezTo>
                    <a:pt x="18998" y="33410"/>
                    <a:pt x="19033" y="33426"/>
                    <a:pt x="19069" y="33426"/>
                  </a:cubicBezTo>
                  <a:cubicBezTo>
                    <a:pt x="19112" y="33426"/>
                    <a:pt x="19157" y="33402"/>
                    <a:pt x="19191" y="33350"/>
                  </a:cubicBezTo>
                  <a:cubicBezTo>
                    <a:pt x="19730" y="32558"/>
                    <a:pt x="20142" y="31703"/>
                    <a:pt x="20807" y="30975"/>
                  </a:cubicBezTo>
                  <a:cubicBezTo>
                    <a:pt x="21503" y="30183"/>
                    <a:pt x="22327" y="29581"/>
                    <a:pt x="23182" y="29011"/>
                  </a:cubicBezTo>
                  <a:cubicBezTo>
                    <a:pt x="23321" y="28928"/>
                    <a:pt x="23216" y="28747"/>
                    <a:pt x="23081" y="28747"/>
                  </a:cubicBezTo>
                  <a:cubicBezTo>
                    <a:pt x="23062" y="28747"/>
                    <a:pt x="23043" y="28750"/>
                    <a:pt x="23023" y="28758"/>
                  </a:cubicBezTo>
                  <a:cubicBezTo>
                    <a:pt x="22992" y="28758"/>
                    <a:pt x="22928" y="28789"/>
                    <a:pt x="22897" y="28821"/>
                  </a:cubicBezTo>
                  <a:lnTo>
                    <a:pt x="22865" y="28789"/>
                  </a:lnTo>
                  <a:cubicBezTo>
                    <a:pt x="22073" y="28283"/>
                    <a:pt x="21313" y="28061"/>
                    <a:pt x="20427" y="27839"/>
                  </a:cubicBezTo>
                  <a:cubicBezTo>
                    <a:pt x="18906" y="27459"/>
                    <a:pt x="17735" y="26889"/>
                    <a:pt x="16468" y="25971"/>
                  </a:cubicBezTo>
                  <a:cubicBezTo>
                    <a:pt x="15169" y="25084"/>
                    <a:pt x="13934" y="24102"/>
                    <a:pt x="12446" y="23722"/>
                  </a:cubicBezTo>
                  <a:cubicBezTo>
                    <a:pt x="16658" y="22677"/>
                    <a:pt x="19793" y="19447"/>
                    <a:pt x="24227" y="19067"/>
                  </a:cubicBezTo>
                  <a:cubicBezTo>
                    <a:pt x="24259" y="19099"/>
                    <a:pt x="24290" y="19162"/>
                    <a:pt x="24385" y="19162"/>
                  </a:cubicBezTo>
                  <a:cubicBezTo>
                    <a:pt x="26824" y="19384"/>
                    <a:pt x="28027" y="21917"/>
                    <a:pt x="30371" y="22456"/>
                  </a:cubicBezTo>
                  <a:cubicBezTo>
                    <a:pt x="30712" y="22529"/>
                    <a:pt x="31049" y="22558"/>
                    <a:pt x="31384" y="22558"/>
                  </a:cubicBezTo>
                  <a:cubicBezTo>
                    <a:pt x="32353" y="22558"/>
                    <a:pt x="33301" y="22312"/>
                    <a:pt x="34266" y="22171"/>
                  </a:cubicBezTo>
                  <a:cubicBezTo>
                    <a:pt x="34814" y="22101"/>
                    <a:pt x="35339" y="22065"/>
                    <a:pt x="35850" y="22065"/>
                  </a:cubicBezTo>
                  <a:cubicBezTo>
                    <a:pt x="37198" y="22065"/>
                    <a:pt x="38453" y="22316"/>
                    <a:pt x="39808" y="22867"/>
                  </a:cubicBezTo>
                  <a:cubicBezTo>
                    <a:pt x="39840" y="22931"/>
                    <a:pt x="39871" y="22962"/>
                    <a:pt x="39903" y="22994"/>
                  </a:cubicBezTo>
                  <a:cubicBezTo>
                    <a:pt x="39936" y="23035"/>
                    <a:pt x="39980" y="23053"/>
                    <a:pt x="40024" y="23053"/>
                  </a:cubicBezTo>
                  <a:cubicBezTo>
                    <a:pt x="40148" y="23053"/>
                    <a:pt x="40273" y="22913"/>
                    <a:pt x="40156" y="22772"/>
                  </a:cubicBezTo>
                  <a:cubicBezTo>
                    <a:pt x="38953" y="21062"/>
                    <a:pt x="37655" y="18940"/>
                    <a:pt x="35944" y="17674"/>
                  </a:cubicBezTo>
                  <a:cubicBezTo>
                    <a:pt x="34614" y="16724"/>
                    <a:pt x="33316" y="17199"/>
                    <a:pt x="31986" y="16597"/>
                  </a:cubicBezTo>
                  <a:cubicBezTo>
                    <a:pt x="31248" y="16278"/>
                    <a:pt x="30697" y="16128"/>
                    <a:pt x="30106" y="16128"/>
                  </a:cubicBezTo>
                  <a:cubicBezTo>
                    <a:pt x="29581" y="16128"/>
                    <a:pt x="29025" y="16247"/>
                    <a:pt x="28280" y="16470"/>
                  </a:cubicBezTo>
                  <a:cubicBezTo>
                    <a:pt x="26792" y="16882"/>
                    <a:pt x="25462" y="17452"/>
                    <a:pt x="24385" y="18560"/>
                  </a:cubicBezTo>
                  <a:cubicBezTo>
                    <a:pt x="22738" y="18624"/>
                    <a:pt x="21155" y="19004"/>
                    <a:pt x="19698" y="19669"/>
                  </a:cubicBezTo>
                  <a:cubicBezTo>
                    <a:pt x="18938" y="19922"/>
                    <a:pt x="18210" y="20175"/>
                    <a:pt x="17450" y="20429"/>
                  </a:cubicBezTo>
                  <a:cubicBezTo>
                    <a:pt x="17070" y="20556"/>
                    <a:pt x="16690" y="20682"/>
                    <a:pt x="16341" y="20777"/>
                  </a:cubicBezTo>
                  <a:cubicBezTo>
                    <a:pt x="17386" y="20334"/>
                    <a:pt x="18400" y="19827"/>
                    <a:pt x="19255" y="19162"/>
                  </a:cubicBezTo>
                  <a:cubicBezTo>
                    <a:pt x="21377" y="17515"/>
                    <a:pt x="21503" y="14728"/>
                    <a:pt x="22295" y="12353"/>
                  </a:cubicBezTo>
                  <a:cubicBezTo>
                    <a:pt x="22422" y="12037"/>
                    <a:pt x="22548" y="11688"/>
                    <a:pt x="22707" y="11340"/>
                  </a:cubicBezTo>
                  <a:cubicBezTo>
                    <a:pt x="23118" y="10485"/>
                    <a:pt x="23720" y="9725"/>
                    <a:pt x="24639" y="9155"/>
                  </a:cubicBezTo>
                  <a:cubicBezTo>
                    <a:pt x="24670" y="9155"/>
                    <a:pt x="24670" y="9123"/>
                    <a:pt x="24702" y="9123"/>
                  </a:cubicBezTo>
                  <a:cubicBezTo>
                    <a:pt x="24734" y="9091"/>
                    <a:pt x="24797" y="9060"/>
                    <a:pt x="24829" y="9028"/>
                  </a:cubicBezTo>
                  <a:cubicBezTo>
                    <a:pt x="27140" y="9028"/>
                    <a:pt x="29294" y="8680"/>
                    <a:pt x="31289" y="7445"/>
                  </a:cubicBezTo>
                  <a:cubicBezTo>
                    <a:pt x="34044" y="5734"/>
                    <a:pt x="36103" y="3074"/>
                    <a:pt x="39555" y="2758"/>
                  </a:cubicBezTo>
                  <a:cubicBezTo>
                    <a:pt x="39776" y="2758"/>
                    <a:pt x="39840" y="2473"/>
                    <a:pt x="39681" y="2346"/>
                  </a:cubicBezTo>
                  <a:cubicBezTo>
                    <a:pt x="37651" y="856"/>
                    <a:pt x="35007" y="1"/>
                    <a:pt x="3240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3654850" y="3601423"/>
              <a:ext cx="120716" cy="796197"/>
            </a:xfrm>
            <a:custGeom>
              <a:rect b="b" l="l" r="r" t="t"/>
              <a:pathLst>
                <a:path extrusionOk="0" h="45536" w="6904">
                  <a:moveTo>
                    <a:pt x="0" y="0"/>
                  </a:moveTo>
                  <a:lnTo>
                    <a:pt x="0" y="2186"/>
                  </a:lnTo>
                  <a:cubicBezTo>
                    <a:pt x="63" y="2186"/>
                    <a:pt x="95" y="2186"/>
                    <a:pt x="158" y="2154"/>
                  </a:cubicBezTo>
                  <a:cubicBezTo>
                    <a:pt x="190" y="2217"/>
                    <a:pt x="222" y="2312"/>
                    <a:pt x="285" y="2376"/>
                  </a:cubicBezTo>
                  <a:cubicBezTo>
                    <a:pt x="222" y="2851"/>
                    <a:pt x="127" y="3326"/>
                    <a:pt x="0" y="3769"/>
                  </a:cubicBezTo>
                  <a:lnTo>
                    <a:pt x="0" y="5416"/>
                  </a:lnTo>
                  <a:cubicBezTo>
                    <a:pt x="317" y="4687"/>
                    <a:pt x="538" y="3927"/>
                    <a:pt x="633" y="3104"/>
                  </a:cubicBezTo>
                  <a:cubicBezTo>
                    <a:pt x="1963" y="6144"/>
                    <a:pt x="1710" y="10514"/>
                    <a:pt x="887" y="13428"/>
                  </a:cubicBezTo>
                  <a:cubicBezTo>
                    <a:pt x="665" y="14220"/>
                    <a:pt x="380" y="14980"/>
                    <a:pt x="0" y="15676"/>
                  </a:cubicBezTo>
                  <a:lnTo>
                    <a:pt x="0" y="16753"/>
                  </a:lnTo>
                  <a:cubicBezTo>
                    <a:pt x="602" y="15740"/>
                    <a:pt x="1045" y="14631"/>
                    <a:pt x="1362" y="13491"/>
                  </a:cubicBezTo>
                  <a:lnTo>
                    <a:pt x="1362" y="13491"/>
                  </a:lnTo>
                  <a:cubicBezTo>
                    <a:pt x="1077" y="16120"/>
                    <a:pt x="602" y="18717"/>
                    <a:pt x="63" y="21377"/>
                  </a:cubicBezTo>
                  <a:cubicBezTo>
                    <a:pt x="32" y="21377"/>
                    <a:pt x="32" y="21409"/>
                    <a:pt x="0" y="21409"/>
                  </a:cubicBezTo>
                  <a:lnTo>
                    <a:pt x="0" y="21852"/>
                  </a:lnTo>
                  <a:lnTo>
                    <a:pt x="95" y="21757"/>
                  </a:lnTo>
                  <a:lnTo>
                    <a:pt x="0" y="21947"/>
                  </a:lnTo>
                  <a:lnTo>
                    <a:pt x="0" y="22992"/>
                  </a:lnTo>
                  <a:cubicBezTo>
                    <a:pt x="63" y="22770"/>
                    <a:pt x="127" y="22580"/>
                    <a:pt x="190" y="22359"/>
                  </a:cubicBezTo>
                  <a:cubicBezTo>
                    <a:pt x="443" y="25779"/>
                    <a:pt x="3420" y="28566"/>
                    <a:pt x="4655" y="31701"/>
                  </a:cubicBezTo>
                  <a:cubicBezTo>
                    <a:pt x="6239" y="35755"/>
                    <a:pt x="6429" y="39872"/>
                    <a:pt x="5479" y="44020"/>
                  </a:cubicBezTo>
                  <a:cubicBezTo>
                    <a:pt x="5447" y="43862"/>
                    <a:pt x="5415" y="43703"/>
                    <a:pt x="5352" y="43545"/>
                  </a:cubicBezTo>
                  <a:cubicBezTo>
                    <a:pt x="4845" y="40727"/>
                    <a:pt x="3167" y="38193"/>
                    <a:pt x="1805" y="35691"/>
                  </a:cubicBezTo>
                  <a:cubicBezTo>
                    <a:pt x="1013" y="34266"/>
                    <a:pt x="412" y="32873"/>
                    <a:pt x="0" y="31479"/>
                  </a:cubicBezTo>
                  <a:lnTo>
                    <a:pt x="0" y="32588"/>
                  </a:lnTo>
                  <a:cubicBezTo>
                    <a:pt x="1013" y="35248"/>
                    <a:pt x="2470" y="37845"/>
                    <a:pt x="3642" y="40505"/>
                  </a:cubicBezTo>
                  <a:cubicBezTo>
                    <a:pt x="2597" y="39270"/>
                    <a:pt x="1267" y="38161"/>
                    <a:pt x="0" y="37053"/>
                  </a:cubicBezTo>
                  <a:lnTo>
                    <a:pt x="0" y="37781"/>
                  </a:lnTo>
                  <a:cubicBezTo>
                    <a:pt x="2375" y="39872"/>
                    <a:pt x="4845" y="41867"/>
                    <a:pt x="5162" y="45287"/>
                  </a:cubicBezTo>
                  <a:cubicBezTo>
                    <a:pt x="5130" y="45350"/>
                    <a:pt x="5162" y="45382"/>
                    <a:pt x="5194" y="45414"/>
                  </a:cubicBezTo>
                  <a:cubicBezTo>
                    <a:pt x="5248" y="45495"/>
                    <a:pt x="5337" y="45536"/>
                    <a:pt x="5421" y="45536"/>
                  </a:cubicBezTo>
                  <a:cubicBezTo>
                    <a:pt x="5534" y="45536"/>
                    <a:pt x="5637" y="45463"/>
                    <a:pt x="5637" y="45319"/>
                  </a:cubicBezTo>
                  <a:cubicBezTo>
                    <a:pt x="5637" y="45160"/>
                    <a:pt x="5605" y="45034"/>
                    <a:pt x="5605" y="44907"/>
                  </a:cubicBezTo>
                  <a:cubicBezTo>
                    <a:pt x="6904" y="41518"/>
                    <a:pt x="6904" y="37781"/>
                    <a:pt x="6017" y="34266"/>
                  </a:cubicBezTo>
                  <a:cubicBezTo>
                    <a:pt x="5542" y="32429"/>
                    <a:pt x="4845" y="30624"/>
                    <a:pt x="3927" y="28946"/>
                  </a:cubicBezTo>
                  <a:cubicBezTo>
                    <a:pt x="2660" y="26602"/>
                    <a:pt x="728" y="24607"/>
                    <a:pt x="348" y="21884"/>
                  </a:cubicBezTo>
                  <a:cubicBezTo>
                    <a:pt x="380" y="21820"/>
                    <a:pt x="412" y="21757"/>
                    <a:pt x="412" y="21662"/>
                  </a:cubicBezTo>
                  <a:cubicBezTo>
                    <a:pt x="443" y="21630"/>
                    <a:pt x="475" y="21599"/>
                    <a:pt x="475" y="21567"/>
                  </a:cubicBezTo>
                  <a:cubicBezTo>
                    <a:pt x="1868" y="17418"/>
                    <a:pt x="2312" y="12826"/>
                    <a:pt x="1995" y="8488"/>
                  </a:cubicBezTo>
                  <a:cubicBezTo>
                    <a:pt x="2090" y="6239"/>
                    <a:pt x="1868" y="3927"/>
                    <a:pt x="728" y="2027"/>
                  </a:cubicBezTo>
                  <a:cubicBezTo>
                    <a:pt x="728" y="1901"/>
                    <a:pt x="728" y="1742"/>
                    <a:pt x="728" y="1584"/>
                  </a:cubicBezTo>
                  <a:cubicBezTo>
                    <a:pt x="792" y="1521"/>
                    <a:pt x="823" y="1394"/>
                    <a:pt x="697" y="1330"/>
                  </a:cubicBezTo>
                  <a:cubicBezTo>
                    <a:pt x="697" y="1235"/>
                    <a:pt x="697" y="1172"/>
                    <a:pt x="697" y="1077"/>
                  </a:cubicBezTo>
                  <a:cubicBezTo>
                    <a:pt x="681" y="966"/>
                    <a:pt x="594" y="911"/>
                    <a:pt x="511" y="911"/>
                  </a:cubicBezTo>
                  <a:cubicBezTo>
                    <a:pt x="428" y="911"/>
                    <a:pt x="348" y="966"/>
                    <a:pt x="348" y="1077"/>
                  </a:cubicBezTo>
                  <a:cubicBezTo>
                    <a:pt x="348" y="1109"/>
                    <a:pt x="348" y="1172"/>
                    <a:pt x="348" y="1204"/>
                  </a:cubicBezTo>
                  <a:cubicBezTo>
                    <a:pt x="285" y="1204"/>
                    <a:pt x="222" y="1172"/>
                    <a:pt x="190" y="1172"/>
                  </a:cubicBezTo>
                  <a:cubicBezTo>
                    <a:pt x="158" y="760"/>
                    <a:pt x="63" y="380"/>
                    <a:pt x="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3654850" y="3386593"/>
              <a:ext cx="1095855" cy="1267103"/>
            </a:xfrm>
            <a:custGeom>
              <a:rect b="b" l="l" r="r" t="t"/>
              <a:pathLst>
                <a:path extrusionOk="0" h="72468" w="62674">
                  <a:moveTo>
                    <a:pt x="35836" y="2112"/>
                  </a:moveTo>
                  <a:cubicBezTo>
                    <a:pt x="37106" y="2112"/>
                    <a:pt x="38387" y="2335"/>
                    <a:pt x="39650" y="2756"/>
                  </a:cubicBezTo>
                  <a:cubicBezTo>
                    <a:pt x="41676" y="3421"/>
                    <a:pt x="43450" y="4593"/>
                    <a:pt x="45382" y="5385"/>
                  </a:cubicBezTo>
                  <a:cubicBezTo>
                    <a:pt x="47060" y="6050"/>
                    <a:pt x="48770" y="6303"/>
                    <a:pt x="50544" y="6525"/>
                  </a:cubicBezTo>
                  <a:cubicBezTo>
                    <a:pt x="53869" y="6968"/>
                    <a:pt x="55769" y="7981"/>
                    <a:pt x="58461" y="9945"/>
                  </a:cubicBezTo>
                  <a:cubicBezTo>
                    <a:pt x="59443" y="10673"/>
                    <a:pt x="60393" y="11307"/>
                    <a:pt x="61501" y="11750"/>
                  </a:cubicBezTo>
                  <a:cubicBezTo>
                    <a:pt x="57891" y="12003"/>
                    <a:pt x="55294" y="13112"/>
                    <a:pt x="52191" y="15202"/>
                  </a:cubicBezTo>
                  <a:cubicBezTo>
                    <a:pt x="48977" y="17398"/>
                    <a:pt x="44428" y="20046"/>
                    <a:pt x="40209" y="20046"/>
                  </a:cubicBezTo>
                  <a:cubicBezTo>
                    <a:pt x="39438" y="20046"/>
                    <a:pt x="38678" y="19958"/>
                    <a:pt x="37940" y="19762"/>
                  </a:cubicBezTo>
                  <a:cubicBezTo>
                    <a:pt x="37131" y="19566"/>
                    <a:pt x="36624" y="19384"/>
                    <a:pt x="35981" y="19384"/>
                  </a:cubicBezTo>
                  <a:cubicBezTo>
                    <a:pt x="35693" y="19384"/>
                    <a:pt x="35377" y="19421"/>
                    <a:pt x="34994" y="19509"/>
                  </a:cubicBezTo>
                  <a:cubicBezTo>
                    <a:pt x="33005" y="19989"/>
                    <a:pt x="31627" y="20634"/>
                    <a:pt x="29894" y="20634"/>
                  </a:cubicBezTo>
                  <a:cubicBezTo>
                    <a:pt x="29227" y="20634"/>
                    <a:pt x="28507" y="20538"/>
                    <a:pt x="27679" y="20301"/>
                  </a:cubicBezTo>
                  <a:cubicBezTo>
                    <a:pt x="22770" y="18876"/>
                    <a:pt x="19920" y="14379"/>
                    <a:pt x="17133" y="10420"/>
                  </a:cubicBezTo>
                  <a:cubicBezTo>
                    <a:pt x="17101" y="10388"/>
                    <a:pt x="17101" y="10388"/>
                    <a:pt x="17070" y="10357"/>
                  </a:cubicBezTo>
                  <a:lnTo>
                    <a:pt x="17070" y="10357"/>
                  </a:lnTo>
                  <a:cubicBezTo>
                    <a:pt x="18970" y="10895"/>
                    <a:pt x="20902" y="11275"/>
                    <a:pt x="22865" y="11528"/>
                  </a:cubicBezTo>
                  <a:cubicBezTo>
                    <a:pt x="24838" y="11778"/>
                    <a:pt x="26807" y="11873"/>
                    <a:pt x="28775" y="11873"/>
                  </a:cubicBezTo>
                  <a:cubicBezTo>
                    <a:pt x="35122" y="11873"/>
                    <a:pt x="41449" y="10882"/>
                    <a:pt x="47793" y="10882"/>
                  </a:cubicBezTo>
                  <a:cubicBezTo>
                    <a:pt x="50469" y="10882"/>
                    <a:pt x="53148" y="11059"/>
                    <a:pt x="55833" y="11560"/>
                  </a:cubicBezTo>
                  <a:cubicBezTo>
                    <a:pt x="55862" y="11566"/>
                    <a:pt x="55890" y="11569"/>
                    <a:pt x="55917" y="11569"/>
                  </a:cubicBezTo>
                  <a:cubicBezTo>
                    <a:pt x="56298" y="11569"/>
                    <a:pt x="56437" y="10982"/>
                    <a:pt x="56023" y="10863"/>
                  </a:cubicBezTo>
                  <a:cubicBezTo>
                    <a:pt x="53234" y="10188"/>
                    <a:pt x="50430" y="9954"/>
                    <a:pt x="47617" y="9954"/>
                  </a:cubicBezTo>
                  <a:cubicBezTo>
                    <a:pt x="41249" y="9954"/>
                    <a:pt x="34836" y="11154"/>
                    <a:pt x="28452" y="11154"/>
                  </a:cubicBezTo>
                  <a:cubicBezTo>
                    <a:pt x="27603" y="11154"/>
                    <a:pt x="26754" y="11133"/>
                    <a:pt x="25905" y="11085"/>
                  </a:cubicBezTo>
                  <a:cubicBezTo>
                    <a:pt x="23087" y="10927"/>
                    <a:pt x="20300" y="10452"/>
                    <a:pt x="17608" y="9660"/>
                  </a:cubicBezTo>
                  <a:cubicBezTo>
                    <a:pt x="18558" y="9248"/>
                    <a:pt x="19286" y="8583"/>
                    <a:pt x="20078" y="7823"/>
                  </a:cubicBezTo>
                  <a:cubicBezTo>
                    <a:pt x="20743" y="7190"/>
                    <a:pt x="21408" y="6398"/>
                    <a:pt x="22200" y="5955"/>
                  </a:cubicBezTo>
                  <a:cubicBezTo>
                    <a:pt x="23060" y="5468"/>
                    <a:pt x="23796" y="5388"/>
                    <a:pt x="24534" y="5388"/>
                  </a:cubicBezTo>
                  <a:cubicBezTo>
                    <a:pt x="24891" y="5388"/>
                    <a:pt x="25249" y="5407"/>
                    <a:pt x="25622" y="5407"/>
                  </a:cubicBezTo>
                  <a:cubicBezTo>
                    <a:pt x="25983" y="5407"/>
                    <a:pt x="26358" y="5390"/>
                    <a:pt x="26760" y="5321"/>
                  </a:cubicBezTo>
                  <a:cubicBezTo>
                    <a:pt x="28312" y="5068"/>
                    <a:pt x="29547" y="4086"/>
                    <a:pt x="30877" y="3358"/>
                  </a:cubicBezTo>
                  <a:cubicBezTo>
                    <a:pt x="32469" y="2508"/>
                    <a:pt x="34144" y="2112"/>
                    <a:pt x="35836" y="2112"/>
                  </a:cubicBezTo>
                  <a:close/>
                  <a:moveTo>
                    <a:pt x="17640" y="38637"/>
                  </a:moveTo>
                  <a:cubicBezTo>
                    <a:pt x="24955" y="38985"/>
                    <a:pt x="31891" y="43071"/>
                    <a:pt x="35121" y="49753"/>
                  </a:cubicBezTo>
                  <a:cubicBezTo>
                    <a:pt x="38415" y="56562"/>
                    <a:pt x="37971" y="67107"/>
                    <a:pt x="31194" y="71699"/>
                  </a:cubicBezTo>
                  <a:cubicBezTo>
                    <a:pt x="31669" y="66601"/>
                    <a:pt x="29326" y="62357"/>
                    <a:pt x="25145" y="59443"/>
                  </a:cubicBezTo>
                  <a:cubicBezTo>
                    <a:pt x="21788" y="57132"/>
                    <a:pt x="18495" y="55168"/>
                    <a:pt x="17545" y="50861"/>
                  </a:cubicBezTo>
                  <a:cubicBezTo>
                    <a:pt x="16690" y="47029"/>
                    <a:pt x="17355" y="42659"/>
                    <a:pt x="17386" y="38764"/>
                  </a:cubicBezTo>
                  <a:lnTo>
                    <a:pt x="17386" y="38764"/>
                  </a:lnTo>
                  <a:cubicBezTo>
                    <a:pt x="18590" y="40632"/>
                    <a:pt x="20268" y="42025"/>
                    <a:pt x="21852" y="43577"/>
                  </a:cubicBezTo>
                  <a:cubicBezTo>
                    <a:pt x="24068" y="45794"/>
                    <a:pt x="26190" y="48138"/>
                    <a:pt x="27995" y="50703"/>
                  </a:cubicBezTo>
                  <a:cubicBezTo>
                    <a:pt x="31606" y="55801"/>
                    <a:pt x="33601" y="61502"/>
                    <a:pt x="33506" y="67804"/>
                  </a:cubicBezTo>
                  <a:cubicBezTo>
                    <a:pt x="33506" y="67883"/>
                    <a:pt x="33569" y="67923"/>
                    <a:pt x="33637" y="67923"/>
                  </a:cubicBezTo>
                  <a:cubicBezTo>
                    <a:pt x="33704" y="67923"/>
                    <a:pt x="33775" y="67883"/>
                    <a:pt x="33791" y="67804"/>
                  </a:cubicBezTo>
                  <a:cubicBezTo>
                    <a:pt x="34361" y="62230"/>
                    <a:pt x="32524" y="56720"/>
                    <a:pt x="29611" y="52065"/>
                  </a:cubicBezTo>
                  <a:cubicBezTo>
                    <a:pt x="28185" y="49784"/>
                    <a:pt x="26475" y="47694"/>
                    <a:pt x="24670" y="45731"/>
                  </a:cubicBezTo>
                  <a:cubicBezTo>
                    <a:pt x="22422" y="43292"/>
                    <a:pt x="19666" y="41265"/>
                    <a:pt x="17640" y="38637"/>
                  </a:cubicBezTo>
                  <a:close/>
                  <a:moveTo>
                    <a:pt x="0" y="1"/>
                  </a:moveTo>
                  <a:lnTo>
                    <a:pt x="0" y="2154"/>
                  </a:lnTo>
                  <a:cubicBezTo>
                    <a:pt x="2819" y="5891"/>
                    <a:pt x="4370" y="10958"/>
                    <a:pt x="5732" y="15139"/>
                  </a:cubicBezTo>
                  <a:cubicBezTo>
                    <a:pt x="9057" y="25399"/>
                    <a:pt x="6334" y="36768"/>
                    <a:pt x="10324" y="46776"/>
                  </a:cubicBezTo>
                  <a:cubicBezTo>
                    <a:pt x="10362" y="46877"/>
                    <a:pt x="10451" y="46923"/>
                    <a:pt x="10537" y="46923"/>
                  </a:cubicBezTo>
                  <a:cubicBezTo>
                    <a:pt x="10667" y="46923"/>
                    <a:pt x="10793" y="46820"/>
                    <a:pt x="10736" y="46649"/>
                  </a:cubicBezTo>
                  <a:cubicBezTo>
                    <a:pt x="8171" y="37782"/>
                    <a:pt x="8804" y="28566"/>
                    <a:pt x="7284" y="19604"/>
                  </a:cubicBezTo>
                  <a:lnTo>
                    <a:pt x="7284" y="19604"/>
                  </a:lnTo>
                  <a:cubicBezTo>
                    <a:pt x="8171" y="21947"/>
                    <a:pt x="9501" y="24133"/>
                    <a:pt x="10736" y="26413"/>
                  </a:cubicBezTo>
                  <a:cubicBezTo>
                    <a:pt x="12889" y="30245"/>
                    <a:pt x="13776" y="35027"/>
                    <a:pt x="16785" y="38320"/>
                  </a:cubicBezTo>
                  <a:cubicBezTo>
                    <a:pt x="16753" y="38447"/>
                    <a:pt x="16816" y="38574"/>
                    <a:pt x="16943" y="38574"/>
                  </a:cubicBezTo>
                  <a:cubicBezTo>
                    <a:pt x="16753" y="44274"/>
                    <a:pt x="15518" y="51463"/>
                    <a:pt x="19761" y="56023"/>
                  </a:cubicBezTo>
                  <a:cubicBezTo>
                    <a:pt x="21852" y="58240"/>
                    <a:pt x="24797" y="59348"/>
                    <a:pt x="26982" y="61470"/>
                  </a:cubicBezTo>
                  <a:cubicBezTo>
                    <a:pt x="29896" y="64225"/>
                    <a:pt x="31131" y="68121"/>
                    <a:pt x="30687" y="72048"/>
                  </a:cubicBezTo>
                  <a:cubicBezTo>
                    <a:pt x="30531" y="72204"/>
                    <a:pt x="30675" y="72468"/>
                    <a:pt x="30872" y="72468"/>
                  </a:cubicBezTo>
                  <a:cubicBezTo>
                    <a:pt x="30914" y="72468"/>
                    <a:pt x="30959" y="72456"/>
                    <a:pt x="31004" y="72428"/>
                  </a:cubicBezTo>
                  <a:cubicBezTo>
                    <a:pt x="38288" y="68247"/>
                    <a:pt x="39048" y="57385"/>
                    <a:pt x="36039" y="50354"/>
                  </a:cubicBezTo>
                  <a:cubicBezTo>
                    <a:pt x="32841" y="42849"/>
                    <a:pt x="25272" y="38225"/>
                    <a:pt x="17196" y="38194"/>
                  </a:cubicBezTo>
                  <a:cubicBezTo>
                    <a:pt x="17196" y="38162"/>
                    <a:pt x="17196" y="38130"/>
                    <a:pt x="17165" y="38099"/>
                  </a:cubicBezTo>
                  <a:cubicBezTo>
                    <a:pt x="14409" y="34710"/>
                    <a:pt x="13491" y="30340"/>
                    <a:pt x="11433" y="26539"/>
                  </a:cubicBezTo>
                  <a:cubicBezTo>
                    <a:pt x="9406" y="22771"/>
                    <a:pt x="7031" y="19224"/>
                    <a:pt x="6397" y="14917"/>
                  </a:cubicBezTo>
                  <a:cubicBezTo>
                    <a:pt x="6377" y="14857"/>
                    <a:pt x="6332" y="14835"/>
                    <a:pt x="6285" y="14835"/>
                  </a:cubicBezTo>
                  <a:cubicBezTo>
                    <a:pt x="6258" y="14835"/>
                    <a:pt x="6230" y="14842"/>
                    <a:pt x="6207" y="14854"/>
                  </a:cubicBezTo>
                  <a:cubicBezTo>
                    <a:pt x="5922" y="13840"/>
                    <a:pt x="5605" y="12795"/>
                    <a:pt x="5225" y="11782"/>
                  </a:cubicBezTo>
                  <a:cubicBezTo>
                    <a:pt x="3864" y="8108"/>
                    <a:pt x="2565" y="4054"/>
                    <a:pt x="63" y="951"/>
                  </a:cubicBezTo>
                  <a:lnTo>
                    <a:pt x="63" y="951"/>
                  </a:lnTo>
                  <a:cubicBezTo>
                    <a:pt x="3452" y="3358"/>
                    <a:pt x="6619" y="6018"/>
                    <a:pt x="10387" y="7886"/>
                  </a:cubicBezTo>
                  <a:cubicBezTo>
                    <a:pt x="12478" y="8900"/>
                    <a:pt x="14631" y="9692"/>
                    <a:pt x="16880" y="10325"/>
                  </a:cubicBezTo>
                  <a:cubicBezTo>
                    <a:pt x="16721" y="10357"/>
                    <a:pt x="16595" y="10515"/>
                    <a:pt x="16690" y="10673"/>
                  </a:cubicBezTo>
                  <a:cubicBezTo>
                    <a:pt x="18811" y="14157"/>
                    <a:pt x="21313" y="17862"/>
                    <a:pt x="24987" y="19889"/>
                  </a:cubicBezTo>
                  <a:cubicBezTo>
                    <a:pt x="26735" y="20860"/>
                    <a:pt x="28260" y="21227"/>
                    <a:pt x="29803" y="21227"/>
                  </a:cubicBezTo>
                  <a:cubicBezTo>
                    <a:pt x="31278" y="21227"/>
                    <a:pt x="32769" y="20892"/>
                    <a:pt x="34488" y="20427"/>
                  </a:cubicBezTo>
                  <a:cubicBezTo>
                    <a:pt x="35067" y="20264"/>
                    <a:pt x="35609" y="20206"/>
                    <a:pt x="36132" y="20206"/>
                  </a:cubicBezTo>
                  <a:cubicBezTo>
                    <a:pt x="37416" y="20206"/>
                    <a:pt x="38582" y="20557"/>
                    <a:pt x="39906" y="20557"/>
                  </a:cubicBezTo>
                  <a:cubicBezTo>
                    <a:pt x="40132" y="20557"/>
                    <a:pt x="40363" y="20546"/>
                    <a:pt x="40600" y="20522"/>
                  </a:cubicBezTo>
                  <a:cubicBezTo>
                    <a:pt x="42880" y="20332"/>
                    <a:pt x="45192" y="19572"/>
                    <a:pt x="47282" y="18654"/>
                  </a:cubicBezTo>
                  <a:cubicBezTo>
                    <a:pt x="49467" y="17735"/>
                    <a:pt x="51336" y="16437"/>
                    <a:pt x="53299" y="15107"/>
                  </a:cubicBezTo>
                  <a:cubicBezTo>
                    <a:pt x="56181" y="13175"/>
                    <a:pt x="58873" y="12320"/>
                    <a:pt x="62388" y="12257"/>
                  </a:cubicBezTo>
                  <a:cubicBezTo>
                    <a:pt x="62578" y="12257"/>
                    <a:pt x="62673" y="12035"/>
                    <a:pt x="62641" y="11877"/>
                  </a:cubicBezTo>
                  <a:cubicBezTo>
                    <a:pt x="62673" y="11750"/>
                    <a:pt x="62610" y="11592"/>
                    <a:pt x="62451" y="11528"/>
                  </a:cubicBezTo>
                  <a:cubicBezTo>
                    <a:pt x="59886" y="10737"/>
                    <a:pt x="58239" y="8741"/>
                    <a:pt x="55959" y="7475"/>
                  </a:cubicBezTo>
                  <a:cubicBezTo>
                    <a:pt x="54566" y="6683"/>
                    <a:pt x="53077" y="6335"/>
                    <a:pt x="51462" y="6113"/>
                  </a:cubicBezTo>
                  <a:cubicBezTo>
                    <a:pt x="48390" y="5638"/>
                    <a:pt x="46205" y="5226"/>
                    <a:pt x="43387" y="3864"/>
                  </a:cubicBezTo>
                  <a:cubicBezTo>
                    <a:pt x="41455" y="2946"/>
                    <a:pt x="39650" y="2059"/>
                    <a:pt x="37528" y="1774"/>
                  </a:cubicBezTo>
                  <a:cubicBezTo>
                    <a:pt x="36899" y="1683"/>
                    <a:pt x="36266" y="1633"/>
                    <a:pt x="35637" y="1633"/>
                  </a:cubicBezTo>
                  <a:cubicBezTo>
                    <a:pt x="34522" y="1633"/>
                    <a:pt x="33418" y="1790"/>
                    <a:pt x="32366" y="2154"/>
                  </a:cubicBezTo>
                  <a:cubicBezTo>
                    <a:pt x="29927" y="2978"/>
                    <a:pt x="28249" y="4498"/>
                    <a:pt x="25525" y="4625"/>
                  </a:cubicBezTo>
                  <a:cubicBezTo>
                    <a:pt x="23720" y="4720"/>
                    <a:pt x="22707" y="4593"/>
                    <a:pt x="21218" y="5701"/>
                  </a:cubicBezTo>
                  <a:cubicBezTo>
                    <a:pt x="19635" y="6905"/>
                    <a:pt x="18621" y="8520"/>
                    <a:pt x="16785" y="9407"/>
                  </a:cubicBezTo>
                  <a:cubicBezTo>
                    <a:pt x="14758" y="8805"/>
                    <a:pt x="12763" y="8013"/>
                    <a:pt x="10862" y="7063"/>
                  </a:cubicBezTo>
                  <a:cubicBezTo>
                    <a:pt x="6967" y="5131"/>
                    <a:pt x="3705" y="2186"/>
                    <a:pt x="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3654850" y="3135399"/>
              <a:ext cx="293486" cy="222217"/>
            </a:xfrm>
            <a:custGeom>
              <a:rect b="b" l="l" r="r" t="t"/>
              <a:pathLst>
                <a:path extrusionOk="0" h="12709" w="16785">
                  <a:moveTo>
                    <a:pt x="13776" y="1543"/>
                  </a:moveTo>
                  <a:cubicBezTo>
                    <a:pt x="14599" y="2683"/>
                    <a:pt x="15264" y="3665"/>
                    <a:pt x="15423" y="5248"/>
                  </a:cubicBezTo>
                  <a:cubicBezTo>
                    <a:pt x="15613" y="6990"/>
                    <a:pt x="14694" y="8985"/>
                    <a:pt x="13428" y="10220"/>
                  </a:cubicBezTo>
                  <a:cubicBezTo>
                    <a:pt x="11876" y="11740"/>
                    <a:pt x="10324" y="11202"/>
                    <a:pt x="8361" y="11614"/>
                  </a:cubicBezTo>
                  <a:cubicBezTo>
                    <a:pt x="7506" y="11772"/>
                    <a:pt x="6682" y="12215"/>
                    <a:pt x="5827" y="12215"/>
                  </a:cubicBezTo>
                  <a:cubicBezTo>
                    <a:pt x="5793" y="12216"/>
                    <a:pt x="5759" y="12217"/>
                    <a:pt x="5726" y="12217"/>
                  </a:cubicBezTo>
                  <a:cubicBezTo>
                    <a:pt x="4558" y="12217"/>
                    <a:pt x="3422" y="11693"/>
                    <a:pt x="2375" y="11139"/>
                  </a:cubicBezTo>
                  <a:cubicBezTo>
                    <a:pt x="2597" y="11107"/>
                    <a:pt x="2819" y="11075"/>
                    <a:pt x="3040" y="11012"/>
                  </a:cubicBezTo>
                  <a:cubicBezTo>
                    <a:pt x="7411" y="10094"/>
                    <a:pt x="14093" y="6705"/>
                    <a:pt x="13776" y="1543"/>
                  </a:cubicBezTo>
                  <a:close/>
                  <a:moveTo>
                    <a:pt x="13288" y="1"/>
                  </a:moveTo>
                  <a:cubicBezTo>
                    <a:pt x="13212" y="1"/>
                    <a:pt x="13134" y="32"/>
                    <a:pt x="13079" y="86"/>
                  </a:cubicBezTo>
                  <a:cubicBezTo>
                    <a:pt x="12953" y="150"/>
                    <a:pt x="12858" y="276"/>
                    <a:pt x="12953" y="403"/>
                  </a:cubicBezTo>
                  <a:cubicBezTo>
                    <a:pt x="12984" y="466"/>
                    <a:pt x="13048" y="530"/>
                    <a:pt x="13079" y="593"/>
                  </a:cubicBezTo>
                  <a:cubicBezTo>
                    <a:pt x="14536" y="6483"/>
                    <a:pt x="6777" y="9840"/>
                    <a:pt x="1425" y="10600"/>
                  </a:cubicBezTo>
                  <a:cubicBezTo>
                    <a:pt x="1362" y="10569"/>
                    <a:pt x="1330" y="10537"/>
                    <a:pt x="1267" y="10505"/>
                  </a:cubicBezTo>
                  <a:cubicBezTo>
                    <a:pt x="1221" y="10483"/>
                    <a:pt x="1176" y="10473"/>
                    <a:pt x="1132" y="10473"/>
                  </a:cubicBezTo>
                  <a:cubicBezTo>
                    <a:pt x="993" y="10473"/>
                    <a:pt x="872" y="10575"/>
                    <a:pt x="823" y="10695"/>
                  </a:cubicBezTo>
                  <a:cubicBezTo>
                    <a:pt x="538" y="10727"/>
                    <a:pt x="253" y="10727"/>
                    <a:pt x="0" y="10759"/>
                  </a:cubicBezTo>
                  <a:lnTo>
                    <a:pt x="0" y="11360"/>
                  </a:lnTo>
                  <a:cubicBezTo>
                    <a:pt x="443" y="11360"/>
                    <a:pt x="887" y="11329"/>
                    <a:pt x="1330" y="11265"/>
                  </a:cubicBezTo>
                  <a:cubicBezTo>
                    <a:pt x="2896" y="12177"/>
                    <a:pt x="4272" y="12709"/>
                    <a:pt x="5891" y="12709"/>
                  </a:cubicBezTo>
                  <a:cubicBezTo>
                    <a:pt x="6466" y="12709"/>
                    <a:pt x="7071" y="12642"/>
                    <a:pt x="7727" y="12500"/>
                  </a:cubicBezTo>
                  <a:cubicBezTo>
                    <a:pt x="9564" y="12120"/>
                    <a:pt x="12636" y="12564"/>
                    <a:pt x="14156" y="11044"/>
                  </a:cubicBezTo>
                  <a:cubicBezTo>
                    <a:pt x="14694" y="10505"/>
                    <a:pt x="14758" y="10030"/>
                    <a:pt x="15011" y="9365"/>
                  </a:cubicBezTo>
                  <a:cubicBezTo>
                    <a:pt x="15359" y="8447"/>
                    <a:pt x="16278" y="7085"/>
                    <a:pt x="16436" y="6103"/>
                  </a:cubicBezTo>
                  <a:cubicBezTo>
                    <a:pt x="16785" y="4045"/>
                    <a:pt x="14884" y="2050"/>
                    <a:pt x="13618" y="530"/>
                  </a:cubicBezTo>
                  <a:cubicBezTo>
                    <a:pt x="13586" y="403"/>
                    <a:pt x="13554" y="308"/>
                    <a:pt x="13523" y="181"/>
                  </a:cubicBezTo>
                  <a:cubicBezTo>
                    <a:pt x="13487" y="55"/>
                    <a:pt x="13389" y="1"/>
                    <a:pt x="1328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42"/>
          <p:cNvGrpSpPr/>
          <p:nvPr/>
        </p:nvGrpSpPr>
        <p:grpSpPr>
          <a:xfrm>
            <a:off x="646650" y="-7"/>
            <a:ext cx="7231045" cy="1351026"/>
            <a:chOff x="0" y="-228600"/>
            <a:chExt cx="9143962" cy="2468078"/>
          </a:xfrm>
        </p:grpSpPr>
        <p:sp>
          <p:nvSpPr>
            <p:cNvPr id="519" name="Google Shape;519;p42"/>
            <p:cNvSpPr/>
            <p:nvPr/>
          </p:nvSpPr>
          <p:spPr>
            <a:xfrm>
              <a:off x="1841705" y="788567"/>
              <a:ext cx="955139" cy="944633"/>
            </a:xfrm>
            <a:custGeom>
              <a:rect b="b" l="l" r="r" t="t"/>
              <a:pathLst>
                <a:path extrusionOk="0" h="29223" w="29548">
                  <a:moveTo>
                    <a:pt x="19698" y="25697"/>
                  </a:moveTo>
                  <a:cubicBezTo>
                    <a:pt x="19635" y="26109"/>
                    <a:pt x="19572" y="26520"/>
                    <a:pt x="19413" y="26900"/>
                  </a:cubicBezTo>
                  <a:cubicBezTo>
                    <a:pt x="19413" y="26912"/>
                    <a:pt x="19409" y="26924"/>
                    <a:pt x="19404" y="26937"/>
                  </a:cubicBezTo>
                  <a:lnTo>
                    <a:pt x="19404" y="26937"/>
                  </a:lnTo>
                  <a:cubicBezTo>
                    <a:pt x="19491" y="26569"/>
                    <a:pt x="19581" y="26106"/>
                    <a:pt x="19698" y="25697"/>
                  </a:cubicBezTo>
                  <a:close/>
                  <a:moveTo>
                    <a:pt x="14137" y="0"/>
                  </a:moveTo>
                  <a:cubicBezTo>
                    <a:pt x="13579" y="0"/>
                    <a:pt x="13017" y="71"/>
                    <a:pt x="12414" y="204"/>
                  </a:cubicBezTo>
                  <a:cubicBezTo>
                    <a:pt x="11623" y="394"/>
                    <a:pt x="10863" y="742"/>
                    <a:pt x="10008" y="805"/>
                  </a:cubicBezTo>
                  <a:cubicBezTo>
                    <a:pt x="9838" y="822"/>
                    <a:pt x="9671" y="829"/>
                    <a:pt x="9505" y="829"/>
                  </a:cubicBezTo>
                  <a:cubicBezTo>
                    <a:pt x="8708" y="829"/>
                    <a:pt x="7944" y="668"/>
                    <a:pt x="7157" y="615"/>
                  </a:cubicBezTo>
                  <a:cubicBezTo>
                    <a:pt x="6875" y="590"/>
                    <a:pt x="6585" y="575"/>
                    <a:pt x="6295" y="575"/>
                  </a:cubicBezTo>
                  <a:cubicBezTo>
                    <a:pt x="4790" y="575"/>
                    <a:pt x="3255" y="972"/>
                    <a:pt x="2565" y="2325"/>
                  </a:cubicBezTo>
                  <a:cubicBezTo>
                    <a:pt x="2407" y="2420"/>
                    <a:pt x="2249" y="2579"/>
                    <a:pt x="1995" y="2895"/>
                  </a:cubicBezTo>
                  <a:cubicBezTo>
                    <a:pt x="1900" y="2895"/>
                    <a:pt x="1837" y="2959"/>
                    <a:pt x="1837" y="3054"/>
                  </a:cubicBezTo>
                  <a:cubicBezTo>
                    <a:pt x="1837" y="3054"/>
                    <a:pt x="1837" y="3085"/>
                    <a:pt x="1837" y="3085"/>
                  </a:cubicBezTo>
                  <a:cubicBezTo>
                    <a:pt x="602" y="4035"/>
                    <a:pt x="0" y="5429"/>
                    <a:pt x="158" y="6981"/>
                  </a:cubicBezTo>
                  <a:cubicBezTo>
                    <a:pt x="317" y="8184"/>
                    <a:pt x="855" y="9324"/>
                    <a:pt x="1172" y="10496"/>
                  </a:cubicBezTo>
                  <a:cubicBezTo>
                    <a:pt x="1552" y="11889"/>
                    <a:pt x="1805" y="13314"/>
                    <a:pt x="1900" y="14740"/>
                  </a:cubicBezTo>
                  <a:cubicBezTo>
                    <a:pt x="2090" y="17241"/>
                    <a:pt x="697" y="23639"/>
                    <a:pt x="4244" y="24684"/>
                  </a:cubicBezTo>
                  <a:cubicBezTo>
                    <a:pt x="4624" y="25127"/>
                    <a:pt x="5067" y="25507"/>
                    <a:pt x="5637" y="25792"/>
                  </a:cubicBezTo>
                  <a:cubicBezTo>
                    <a:pt x="6221" y="26071"/>
                    <a:pt x="6833" y="26216"/>
                    <a:pt x="7429" y="26216"/>
                  </a:cubicBezTo>
                  <a:cubicBezTo>
                    <a:pt x="8254" y="26216"/>
                    <a:pt x="9047" y="25937"/>
                    <a:pt x="9691" y="25349"/>
                  </a:cubicBezTo>
                  <a:cubicBezTo>
                    <a:pt x="10008" y="26235"/>
                    <a:pt x="10356" y="27059"/>
                    <a:pt x="11306" y="27565"/>
                  </a:cubicBezTo>
                  <a:cubicBezTo>
                    <a:pt x="12699" y="28326"/>
                    <a:pt x="14853" y="29086"/>
                    <a:pt x="16436" y="29212"/>
                  </a:cubicBezTo>
                  <a:cubicBezTo>
                    <a:pt x="16545" y="29219"/>
                    <a:pt x="16650" y="29223"/>
                    <a:pt x="16753" y="29223"/>
                  </a:cubicBezTo>
                  <a:cubicBezTo>
                    <a:pt x="19468" y="29223"/>
                    <a:pt x="20173" y="26845"/>
                    <a:pt x="20173" y="24525"/>
                  </a:cubicBezTo>
                  <a:cubicBezTo>
                    <a:pt x="20818" y="24674"/>
                    <a:pt x="21524" y="24823"/>
                    <a:pt x="22213" y="24823"/>
                  </a:cubicBezTo>
                  <a:cubicBezTo>
                    <a:pt x="22844" y="24823"/>
                    <a:pt x="23461" y="24698"/>
                    <a:pt x="24005" y="24335"/>
                  </a:cubicBezTo>
                  <a:cubicBezTo>
                    <a:pt x="24322" y="24145"/>
                    <a:pt x="24575" y="23892"/>
                    <a:pt x="24765" y="23575"/>
                  </a:cubicBezTo>
                  <a:cubicBezTo>
                    <a:pt x="24955" y="23290"/>
                    <a:pt x="25050" y="22910"/>
                    <a:pt x="25145" y="22593"/>
                  </a:cubicBezTo>
                  <a:cubicBezTo>
                    <a:pt x="25494" y="21517"/>
                    <a:pt x="25525" y="21738"/>
                    <a:pt x="26317" y="20598"/>
                  </a:cubicBezTo>
                  <a:cubicBezTo>
                    <a:pt x="26507" y="20313"/>
                    <a:pt x="26602" y="20092"/>
                    <a:pt x="26665" y="19870"/>
                  </a:cubicBezTo>
                  <a:cubicBezTo>
                    <a:pt x="27242" y="20180"/>
                    <a:pt x="27818" y="20335"/>
                    <a:pt x="28449" y="20335"/>
                  </a:cubicBezTo>
                  <a:cubicBezTo>
                    <a:pt x="28719" y="20335"/>
                    <a:pt x="28999" y="20307"/>
                    <a:pt x="29294" y="20250"/>
                  </a:cubicBezTo>
                  <a:cubicBezTo>
                    <a:pt x="29357" y="20218"/>
                    <a:pt x="29452" y="20155"/>
                    <a:pt x="29452" y="20060"/>
                  </a:cubicBezTo>
                  <a:cubicBezTo>
                    <a:pt x="29547" y="19395"/>
                    <a:pt x="29452" y="19015"/>
                    <a:pt x="29104" y="18413"/>
                  </a:cubicBezTo>
                  <a:cubicBezTo>
                    <a:pt x="28787" y="17843"/>
                    <a:pt x="28249" y="17400"/>
                    <a:pt x="27932" y="16798"/>
                  </a:cubicBezTo>
                  <a:cubicBezTo>
                    <a:pt x="27584" y="16165"/>
                    <a:pt x="27457" y="15468"/>
                    <a:pt x="27299" y="14771"/>
                  </a:cubicBezTo>
                  <a:cubicBezTo>
                    <a:pt x="27109" y="14106"/>
                    <a:pt x="26919" y="13029"/>
                    <a:pt x="26349" y="12459"/>
                  </a:cubicBezTo>
                  <a:cubicBezTo>
                    <a:pt x="26951" y="12269"/>
                    <a:pt x="27584" y="12048"/>
                    <a:pt x="28186" y="11763"/>
                  </a:cubicBezTo>
                  <a:cubicBezTo>
                    <a:pt x="28439" y="11794"/>
                    <a:pt x="28661" y="11826"/>
                    <a:pt x="28914" y="11826"/>
                  </a:cubicBezTo>
                  <a:cubicBezTo>
                    <a:pt x="29072" y="11826"/>
                    <a:pt x="29167" y="11668"/>
                    <a:pt x="29136" y="11541"/>
                  </a:cubicBezTo>
                  <a:cubicBezTo>
                    <a:pt x="28502" y="8786"/>
                    <a:pt x="26602" y="6791"/>
                    <a:pt x="24449" y="5049"/>
                  </a:cubicBezTo>
                  <a:cubicBezTo>
                    <a:pt x="22042" y="3085"/>
                    <a:pt x="19128" y="1154"/>
                    <a:pt x="16120" y="299"/>
                  </a:cubicBezTo>
                  <a:cubicBezTo>
                    <a:pt x="15424" y="95"/>
                    <a:pt x="14783" y="0"/>
                    <a:pt x="14137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1963509" y="194191"/>
              <a:ext cx="2101" cy="2101"/>
            </a:xfrm>
            <a:custGeom>
              <a:rect b="b" l="l" r="r" t="t"/>
              <a:pathLst>
                <a:path extrusionOk="0" h="65" w="65">
                  <a:moveTo>
                    <a:pt x="32" y="1"/>
                  </a:moveTo>
                  <a:cubicBezTo>
                    <a:pt x="1" y="1"/>
                    <a:pt x="1" y="64"/>
                    <a:pt x="32" y="64"/>
                  </a:cubicBezTo>
                  <a:cubicBezTo>
                    <a:pt x="64" y="64"/>
                    <a:pt x="64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92129" y="-228600"/>
              <a:ext cx="2405691" cy="1977999"/>
            </a:xfrm>
            <a:custGeom>
              <a:rect b="b" l="l" r="r" t="t"/>
              <a:pathLst>
                <a:path extrusionOk="0" h="61191" w="74422">
                  <a:moveTo>
                    <a:pt x="15487" y="1"/>
                  </a:moveTo>
                  <a:cubicBezTo>
                    <a:pt x="15550" y="254"/>
                    <a:pt x="15614" y="476"/>
                    <a:pt x="15740" y="697"/>
                  </a:cubicBezTo>
                  <a:cubicBezTo>
                    <a:pt x="16532" y="2281"/>
                    <a:pt x="18400" y="3484"/>
                    <a:pt x="19762" y="4593"/>
                  </a:cubicBezTo>
                  <a:cubicBezTo>
                    <a:pt x="19540" y="6619"/>
                    <a:pt x="19287" y="8900"/>
                    <a:pt x="17102" y="9786"/>
                  </a:cubicBezTo>
                  <a:cubicBezTo>
                    <a:pt x="16492" y="10038"/>
                    <a:pt x="15781" y="10142"/>
                    <a:pt x="15034" y="10142"/>
                  </a:cubicBezTo>
                  <a:cubicBezTo>
                    <a:pt x="13337" y="10142"/>
                    <a:pt x="11454" y="9608"/>
                    <a:pt x="10135" y="9058"/>
                  </a:cubicBezTo>
                  <a:cubicBezTo>
                    <a:pt x="6620" y="7633"/>
                    <a:pt x="4276" y="3421"/>
                    <a:pt x="2661" y="32"/>
                  </a:cubicBezTo>
                  <a:lnTo>
                    <a:pt x="32" y="32"/>
                  </a:lnTo>
                  <a:cubicBezTo>
                    <a:pt x="1" y="64"/>
                    <a:pt x="1" y="159"/>
                    <a:pt x="64" y="222"/>
                  </a:cubicBezTo>
                  <a:cubicBezTo>
                    <a:pt x="3579" y="5479"/>
                    <a:pt x="8045" y="10008"/>
                    <a:pt x="12637" y="14315"/>
                  </a:cubicBezTo>
                  <a:cubicBezTo>
                    <a:pt x="17292" y="18685"/>
                    <a:pt x="22676" y="22042"/>
                    <a:pt x="28218" y="25177"/>
                  </a:cubicBezTo>
                  <a:cubicBezTo>
                    <a:pt x="28186" y="25272"/>
                    <a:pt x="28154" y="25399"/>
                    <a:pt x="28281" y="25494"/>
                  </a:cubicBezTo>
                  <a:cubicBezTo>
                    <a:pt x="29041" y="26159"/>
                    <a:pt x="29706" y="26888"/>
                    <a:pt x="30276" y="27679"/>
                  </a:cubicBezTo>
                  <a:cubicBezTo>
                    <a:pt x="30688" y="29453"/>
                    <a:pt x="30973" y="31163"/>
                    <a:pt x="31195" y="32968"/>
                  </a:cubicBezTo>
                  <a:cubicBezTo>
                    <a:pt x="31195" y="33000"/>
                    <a:pt x="31195" y="33000"/>
                    <a:pt x="31195" y="33031"/>
                  </a:cubicBezTo>
                  <a:cubicBezTo>
                    <a:pt x="31195" y="33031"/>
                    <a:pt x="31195" y="33063"/>
                    <a:pt x="31195" y="33063"/>
                  </a:cubicBezTo>
                  <a:cubicBezTo>
                    <a:pt x="28471" y="34108"/>
                    <a:pt x="25558" y="36135"/>
                    <a:pt x="24513" y="38985"/>
                  </a:cubicBezTo>
                  <a:cubicBezTo>
                    <a:pt x="24069" y="40188"/>
                    <a:pt x="24259" y="41392"/>
                    <a:pt x="24639" y="42564"/>
                  </a:cubicBezTo>
                  <a:cubicBezTo>
                    <a:pt x="25399" y="44907"/>
                    <a:pt x="26413" y="47187"/>
                    <a:pt x="27299" y="49467"/>
                  </a:cubicBezTo>
                  <a:cubicBezTo>
                    <a:pt x="27337" y="49566"/>
                    <a:pt x="27412" y="49607"/>
                    <a:pt x="27489" y="49607"/>
                  </a:cubicBezTo>
                  <a:cubicBezTo>
                    <a:pt x="27609" y="49607"/>
                    <a:pt x="27730" y="49508"/>
                    <a:pt x="27711" y="49372"/>
                  </a:cubicBezTo>
                  <a:cubicBezTo>
                    <a:pt x="26919" y="45667"/>
                    <a:pt x="30213" y="43450"/>
                    <a:pt x="31638" y="40474"/>
                  </a:cubicBezTo>
                  <a:cubicBezTo>
                    <a:pt x="32747" y="38162"/>
                    <a:pt x="32525" y="35565"/>
                    <a:pt x="31701" y="33253"/>
                  </a:cubicBezTo>
                  <a:cubicBezTo>
                    <a:pt x="31765" y="33158"/>
                    <a:pt x="31701" y="33031"/>
                    <a:pt x="31606" y="32968"/>
                  </a:cubicBezTo>
                  <a:cubicBezTo>
                    <a:pt x="31606" y="32968"/>
                    <a:pt x="31606" y="32936"/>
                    <a:pt x="31606" y="32936"/>
                  </a:cubicBezTo>
                  <a:cubicBezTo>
                    <a:pt x="31606" y="32905"/>
                    <a:pt x="31575" y="32873"/>
                    <a:pt x="31543" y="32873"/>
                  </a:cubicBezTo>
                  <a:cubicBezTo>
                    <a:pt x="31511" y="31385"/>
                    <a:pt x="31258" y="29833"/>
                    <a:pt x="30815" y="28408"/>
                  </a:cubicBezTo>
                  <a:lnTo>
                    <a:pt x="30815" y="28408"/>
                  </a:lnTo>
                  <a:cubicBezTo>
                    <a:pt x="31733" y="29801"/>
                    <a:pt x="32461" y="31321"/>
                    <a:pt x="33158" y="32873"/>
                  </a:cubicBezTo>
                  <a:cubicBezTo>
                    <a:pt x="34583" y="35945"/>
                    <a:pt x="35755" y="38953"/>
                    <a:pt x="36262" y="42342"/>
                  </a:cubicBezTo>
                  <a:cubicBezTo>
                    <a:pt x="36262" y="42342"/>
                    <a:pt x="36293" y="42374"/>
                    <a:pt x="36293" y="42374"/>
                  </a:cubicBezTo>
                  <a:cubicBezTo>
                    <a:pt x="36262" y="42374"/>
                    <a:pt x="36262" y="42374"/>
                    <a:pt x="36230" y="42405"/>
                  </a:cubicBezTo>
                  <a:cubicBezTo>
                    <a:pt x="36008" y="42437"/>
                    <a:pt x="36008" y="42722"/>
                    <a:pt x="36167" y="42817"/>
                  </a:cubicBezTo>
                  <a:cubicBezTo>
                    <a:pt x="33570" y="45034"/>
                    <a:pt x="33633" y="49943"/>
                    <a:pt x="35153" y="52666"/>
                  </a:cubicBezTo>
                  <a:cubicBezTo>
                    <a:pt x="35755" y="53743"/>
                    <a:pt x="36547" y="54693"/>
                    <a:pt x="37275" y="55643"/>
                  </a:cubicBezTo>
                  <a:cubicBezTo>
                    <a:pt x="37972" y="56530"/>
                    <a:pt x="38637" y="57765"/>
                    <a:pt x="39524" y="58461"/>
                  </a:cubicBezTo>
                  <a:cubicBezTo>
                    <a:pt x="39892" y="58730"/>
                    <a:pt x="40270" y="58882"/>
                    <a:pt x="40633" y="58882"/>
                  </a:cubicBezTo>
                  <a:cubicBezTo>
                    <a:pt x="40956" y="58882"/>
                    <a:pt x="41267" y="58761"/>
                    <a:pt x="41551" y="58493"/>
                  </a:cubicBezTo>
                  <a:cubicBezTo>
                    <a:pt x="42216" y="59253"/>
                    <a:pt x="42849" y="60013"/>
                    <a:pt x="43102" y="61058"/>
                  </a:cubicBezTo>
                  <a:cubicBezTo>
                    <a:pt x="43141" y="61137"/>
                    <a:pt x="43217" y="61191"/>
                    <a:pt x="43291" y="61191"/>
                  </a:cubicBezTo>
                  <a:cubicBezTo>
                    <a:pt x="43337" y="61191"/>
                    <a:pt x="43383" y="61170"/>
                    <a:pt x="43419" y="61122"/>
                  </a:cubicBezTo>
                  <a:cubicBezTo>
                    <a:pt x="44812" y="59633"/>
                    <a:pt x="45604" y="57860"/>
                    <a:pt x="45572" y="55833"/>
                  </a:cubicBezTo>
                  <a:lnTo>
                    <a:pt x="45572" y="55833"/>
                  </a:lnTo>
                  <a:cubicBezTo>
                    <a:pt x="45953" y="55991"/>
                    <a:pt x="46364" y="56213"/>
                    <a:pt x="46681" y="56498"/>
                  </a:cubicBezTo>
                  <a:cubicBezTo>
                    <a:pt x="46713" y="56593"/>
                    <a:pt x="46713" y="56688"/>
                    <a:pt x="46713" y="56783"/>
                  </a:cubicBezTo>
                  <a:cubicBezTo>
                    <a:pt x="46727" y="56910"/>
                    <a:pt x="46816" y="56968"/>
                    <a:pt x="46908" y="56968"/>
                  </a:cubicBezTo>
                  <a:cubicBezTo>
                    <a:pt x="47023" y="56968"/>
                    <a:pt x="47142" y="56878"/>
                    <a:pt x="47124" y="56720"/>
                  </a:cubicBezTo>
                  <a:cubicBezTo>
                    <a:pt x="47124" y="56720"/>
                    <a:pt x="47124" y="56720"/>
                    <a:pt x="47124" y="56688"/>
                  </a:cubicBezTo>
                  <a:cubicBezTo>
                    <a:pt x="47188" y="56656"/>
                    <a:pt x="47219" y="56561"/>
                    <a:pt x="47124" y="56498"/>
                  </a:cubicBezTo>
                  <a:cubicBezTo>
                    <a:pt x="47124" y="56466"/>
                    <a:pt x="47124" y="56466"/>
                    <a:pt x="47093" y="56435"/>
                  </a:cubicBezTo>
                  <a:cubicBezTo>
                    <a:pt x="46649" y="50766"/>
                    <a:pt x="45699" y="43735"/>
                    <a:pt x="39714" y="41329"/>
                  </a:cubicBezTo>
                  <a:cubicBezTo>
                    <a:pt x="39714" y="41329"/>
                    <a:pt x="39714" y="41297"/>
                    <a:pt x="39745" y="41297"/>
                  </a:cubicBezTo>
                  <a:cubicBezTo>
                    <a:pt x="39872" y="41202"/>
                    <a:pt x="39840" y="41044"/>
                    <a:pt x="39714" y="40949"/>
                  </a:cubicBezTo>
                  <a:cubicBezTo>
                    <a:pt x="34900" y="36578"/>
                    <a:pt x="34932" y="28724"/>
                    <a:pt x="29516" y="24924"/>
                  </a:cubicBezTo>
                  <a:cubicBezTo>
                    <a:pt x="29928" y="24789"/>
                    <a:pt x="30340" y="24730"/>
                    <a:pt x="30751" y="24730"/>
                  </a:cubicBezTo>
                  <a:cubicBezTo>
                    <a:pt x="32742" y="24730"/>
                    <a:pt x="34715" y="26105"/>
                    <a:pt x="36578" y="26761"/>
                  </a:cubicBezTo>
                  <a:cubicBezTo>
                    <a:pt x="38479" y="27394"/>
                    <a:pt x="40442" y="27743"/>
                    <a:pt x="42406" y="28123"/>
                  </a:cubicBezTo>
                  <a:cubicBezTo>
                    <a:pt x="47029" y="29073"/>
                    <a:pt x="52540" y="30941"/>
                    <a:pt x="53521" y="36262"/>
                  </a:cubicBezTo>
                  <a:cubicBezTo>
                    <a:pt x="53521" y="36333"/>
                    <a:pt x="53575" y="36368"/>
                    <a:pt x="53642" y="36368"/>
                  </a:cubicBezTo>
                  <a:cubicBezTo>
                    <a:pt x="53664" y="36368"/>
                    <a:pt x="53688" y="36364"/>
                    <a:pt x="53711" y="36357"/>
                  </a:cubicBezTo>
                  <a:cubicBezTo>
                    <a:pt x="53729" y="36391"/>
                    <a:pt x="53765" y="36417"/>
                    <a:pt x="53805" y="36417"/>
                  </a:cubicBezTo>
                  <a:cubicBezTo>
                    <a:pt x="53838" y="36417"/>
                    <a:pt x="53873" y="36399"/>
                    <a:pt x="53901" y="36357"/>
                  </a:cubicBezTo>
                  <a:cubicBezTo>
                    <a:pt x="54440" y="35565"/>
                    <a:pt x="54852" y="34741"/>
                    <a:pt x="55485" y="34045"/>
                  </a:cubicBezTo>
                  <a:cubicBezTo>
                    <a:pt x="56150" y="33285"/>
                    <a:pt x="56942" y="32683"/>
                    <a:pt x="57797" y="32113"/>
                  </a:cubicBezTo>
                  <a:cubicBezTo>
                    <a:pt x="57936" y="32029"/>
                    <a:pt x="57831" y="31848"/>
                    <a:pt x="57696" y="31848"/>
                  </a:cubicBezTo>
                  <a:cubicBezTo>
                    <a:pt x="57677" y="31848"/>
                    <a:pt x="57658" y="31852"/>
                    <a:pt x="57638" y="31860"/>
                  </a:cubicBezTo>
                  <a:cubicBezTo>
                    <a:pt x="57607" y="31891"/>
                    <a:pt x="57543" y="31923"/>
                    <a:pt x="57512" y="31923"/>
                  </a:cubicBezTo>
                  <a:lnTo>
                    <a:pt x="57480" y="31923"/>
                  </a:lnTo>
                  <a:cubicBezTo>
                    <a:pt x="56720" y="31416"/>
                    <a:pt x="55960" y="31195"/>
                    <a:pt x="55105" y="30973"/>
                  </a:cubicBezTo>
                  <a:cubicBezTo>
                    <a:pt x="53648" y="30593"/>
                    <a:pt x="52476" y="30054"/>
                    <a:pt x="51241" y="29168"/>
                  </a:cubicBezTo>
                  <a:cubicBezTo>
                    <a:pt x="50006" y="28313"/>
                    <a:pt x="48803" y="27363"/>
                    <a:pt x="47346" y="26951"/>
                  </a:cubicBezTo>
                  <a:cubicBezTo>
                    <a:pt x="51463" y="25937"/>
                    <a:pt x="54503" y="22834"/>
                    <a:pt x="58810" y="22422"/>
                  </a:cubicBezTo>
                  <a:cubicBezTo>
                    <a:pt x="58842" y="22486"/>
                    <a:pt x="58873" y="22517"/>
                    <a:pt x="58937" y="22517"/>
                  </a:cubicBezTo>
                  <a:cubicBezTo>
                    <a:pt x="61344" y="22771"/>
                    <a:pt x="62515" y="25209"/>
                    <a:pt x="64796" y="25716"/>
                  </a:cubicBezTo>
                  <a:cubicBezTo>
                    <a:pt x="65147" y="25793"/>
                    <a:pt x="65494" y="25824"/>
                    <a:pt x="65839" y="25824"/>
                  </a:cubicBezTo>
                  <a:cubicBezTo>
                    <a:pt x="66765" y="25824"/>
                    <a:pt x="67672" y="25601"/>
                    <a:pt x="68596" y="25462"/>
                  </a:cubicBezTo>
                  <a:cubicBezTo>
                    <a:pt x="69127" y="25393"/>
                    <a:pt x="69637" y="25357"/>
                    <a:pt x="70134" y="25357"/>
                  </a:cubicBezTo>
                  <a:cubicBezTo>
                    <a:pt x="71445" y="25357"/>
                    <a:pt x="72671" y="25608"/>
                    <a:pt x="73980" y="26159"/>
                  </a:cubicBezTo>
                  <a:cubicBezTo>
                    <a:pt x="74011" y="26191"/>
                    <a:pt x="74043" y="26223"/>
                    <a:pt x="74043" y="26254"/>
                  </a:cubicBezTo>
                  <a:cubicBezTo>
                    <a:pt x="74084" y="26296"/>
                    <a:pt x="74132" y="26313"/>
                    <a:pt x="74178" y="26313"/>
                  </a:cubicBezTo>
                  <a:cubicBezTo>
                    <a:pt x="74308" y="26313"/>
                    <a:pt x="74422" y="26173"/>
                    <a:pt x="74328" y="26032"/>
                  </a:cubicBezTo>
                  <a:cubicBezTo>
                    <a:pt x="73156" y="24386"/>
                    <a:pt x="71889" y="22296"/>
                    <a:pt x="70211" y="21092"/>
                  </a:cubicBezTo>
                  <a:cubicBezTo>
                    <a:pt x="68944" y="20142"/>
                    <a:pt x="67646" y="20617"/>
                    <a:pt x="66347" y="20047"/>
                  </a:cubicBezTo>
                  <a:cubicBezTo>
                    <a:pt x="65632" y="19723"/>
                    <a:pt x="65090" y="19574"/>
                    <a:pt x="64506" y="19574"/>
                  </a:cubicBezTo>
                  <a:cubicBezTo>
                    <a:pt x="64004" y="19574"/>
                    <a:pt x="63471" y="19684"/>
                    <a:pt x="62769" y="19889"/>
                  </a:cubicBezTo>
                  <a:cubicBezTo>
                    <a:pt x="61312" y="20332"/>
                    <a:pt x="60014" y="20839"/>
                    <a:pt x="58968" y="21947"/>
                  </a:cubicBezTo>
                  <a:cubicBezTo>
                    <a:pt x="57353" y="22011"/>
                    <a:pt x="55833" y="22359"/>
                    <a:pt x="54376" y="23024"/>
                  </a:cubicBezTo>
                  <a:cubicBezTo>
                    <a:pt x="53648" y="23246"/>
                    <a:pt x="52951" y="23531"/>
                    <a:pt x="52223" y="23752"/>
                  </a:cubicBezTo>
                  <a:cubicBezTo>
                    <a:pt x="51843" y="23879"/>
                    <a:pt x="51495" y="24006"/>
                    <a:pt x="51115" y="24101"/>
                  </a:cubicBezTo>
                  <a:cubicBezTo>
                    <a:pt x="52128" y="23657"/>
                    <a:pt x="53141" y="23151"/>
                    <a:pt x="53965" y="22517"/>
                  </a:cubicBezTo>
                  <a:cubicBezTo>
                    <a:pt x="56023" y="20934"/>
                    <a:pt x="56150" y="18210"/>
                    <a:pt x="56910" y="15898"/>
                  </a:cubicBezTo>
                  <a:cubicBezTo>
                    <a:pt x="57037" y="15582"/>
                    <a:pt x="57163" y="15265"/>
                    <a:pt x="57322" y="14917"/>
                  </a:cubicBezTo>
                  <a:cubicBezTo>
                    <a:pt x="57733" y="14062"/>
                    <a:pt x="58303" y="13333"/>
                    <a:pt x="59222" y="12795"/>
                  </a:cubicBezTo>
                  <a:cubicBezTo>
                    <a:pt x="59222" y="12795"/>
                    <a:pt x="59254" y="12763"/>
                    <a:pt x="59254" y="12763"/>
                  </a:cubicBezTo>
                  <a:cubicBezTo>
                    <a:pt x="59317" y="12732"/>
                    <a:pt x="59349" y="12700"/>
                    <a:pt x="59380" y="12668"/>
                  </a:cubicBezTo>
                  <a:cubicBezTo>
                    <a:pt x="61629" y="12668"/>
                    <a:pt x="63751" y="12352"/>
                    <a:pt x="65682" y="11116"/>
                  </a:cubicBezTo>
                  <a:cubicBezTo>
                    <a:pt x="68374" y="9438"/>
                    <a:pt x="70369" y="6873"/>
                    <a:pt x="73758" y="6588"/>
                  </a:cubicBezTo>
                  <a:cubicBezTo>
                    <a:pt x="73948" y="6556"/>
                    <a:pt x="74011" y="6271"/>
                    <a:pt x="73853" y="6144"/>
                  </a:cubicBezTo>
                  <a:cubicBezTo>
                    <a:pt x="71877" y="4709"/>
                    <a:pt x="69309" y="3888"/>
                    <a:pt x="66775" y="3888"/>
                  </a:cubicBezTo>
                  <a:cubicBezTo>
                    <a:pt x="65003" y="3888"/>
                    <a:pt x="63248" y="4290"/>
                    <a:pt x="61724" y="5163"/>
                  </a:cubicBezTo>
                  <a:cubicBezTo>
                    <a:pt x="59602" y="6398"/>
                    <a:pt x="56688" y="10166"/>
                    <a:pt x="58842" y="12478"/>
                  </a:cubicBezTo>
                  <a:cubicBezTo>
                    <a:pt x="58430" y="12732"/>
                    <a:pt x="58113" y="13017"/>
                    <a:pt x="57828" y="13333"/>
                  </a:cubicBezTo>
                  <a:cubicBezTo>
                    <a:pt x="56752" y="14315"/>
                    <a:pt x="56340" y="15835"/>
                    <a:pt x="55897" y="17165"/>
                  </a:cubicBezTo>
                  <a:cubicBezTo>
                    <a:pt x="55073" y="19667"/>
                    <a:pt x="53996" y="21694"/>
                    <a:pt x="51368" y="22707"/>
                  </a:cubicBezTo>
                  <a:cubicBezTo>
                    <a:pt x="48479" y="23821"/>
                    <a:pt x="45162" y="24237"/>
                    <a:pt x="41888" y="24237"/>
                  </a:cubicBezTo>
                  <a:cubicBezTo>
                    <a:pt x="39670" y="24237"/>
                    <a:pt x="37472" y="24046"/>
                    <a:pt x="35438" y="23752"/>
                  </a:cubicBezTo>
                  <a:lnTo>
                    <a:pt x="35343" y="23752"/>
                  </a:lnTo>
                  <a:cubicBezTo>
                    <a:pt x="30688" y="23341"/>
                    <a:pt x="26634" y="21662"/>
                    <a:pt x="22549" y="19445"/>
                  </a:cubicBezTo>
                  <a:cubicBezTo>
                    <a:pt x="19255" y="17640"/>
                    <a:pt x="16754" y="14853"/>
                    <a:pt x="13745" y="12732"/>
                  </a:cubicBezTo>
                  <a:lnTo>
                    <a:pt x="13745" y="12732"/>
                  </a:lnTo>
                  <a:cubicBezTo>
                    <a:pt x="14237" y="12869"/>
                    <a:pt x="14734" y="12928"/>
                    <a:pt x="15235" y="12928"/>
                  </a:cubicBezTo>
                  <a:cubicBezTo>
                    <a:pt x="18109" y="12928"/>
                    <a:pt x="21104" y="10998"/>
                    <a:pt x="23980" y="10998"/>
                  </a:cubicBezTo>
                  <a:cubicBezTo>
                    <a:pt x="24989" y="10998"/>
                    <a:pt x="25982" y="11236"/>
                    <a:pt x="26951" y="11876"/>
                  </a:cubicBezTo>
                  <a:cubicBezTo>
                    <a:pt x="26824" y="13587"/>
                    <a:pt x="26888" y="15360"/>
                    <a:pt x="27363" y="17039"/>
                  </a:cubicBezTo>
                  <a:cubicBezTo>
                    <a:pt x="27838" y="18875"/>
                    <a:pt x="29991" y="20490"/>
                    <a:pt x="29833" y="22422"/>
                  </a:cubicBezTo>
                  <a:cubicBezTo>
                    <a:pt x="29809" y="22565"/>
                    <a:pt x="29928" y="22689"/>
                    <a:pt x="30056" y="22689"/>
                  </a:cubicBezTo>
                  <a:cubicBezTo>
                    <a:pt x="30098" y="22689"/>
                    <a:pt x="30142" y="22676"/>
                    <a:pt x="30181" y="22644"/>
                  </a:cubicBezTo>
                  <a:cubicBezTo>
                    <a:pt x="33760" y="19572"/>
                    <a:pt x="32208" y="12162"/>
                    <a:pt x="27394" y="11275"/>
                  </a:cubicBezTo>
                  <a:cubicBezTo>
                    <a:pt x="27358" y="11220"/>
                    <a:pt x="27289" y="11186"/>
                    <a:pt x="27219" y="11186"/>
                  </a:cubicBezTo>
                  <a:cubicBezTo>
                    <a:pt x="27168" y="11186"/>
                    <a:pt x="27118" y="11203"/>
                    <a:pt x="27078" y="11243"/>
                  </a:cubicBezTo>
                  <a:cubicBezTo>
                    <a:pt x="26261" y="10400"/>
                    <a:pt x="25312" y="10120"/>
                    <a:pt x="24308" y="10120"/>
                  </a:cubicBezTo>
                  <a:cubicBezTo>
                    <a:pt x="22859" y="10120"/>
                    <a:pt x="21297" y="10703"/>
                    <a:pt x="19857" y="11021"/>
                  </a:cubicBezTo>
                  <a:cubicBezTo>
                    <a:pt x="20839" y="10578"/>
                    <a:pt x="21694" y="9881"/>
                    <a:pt x="22676" y="9343"/>
                  </a:cubicBezTo>
                  <a:cubicBezTo>
                    <a:pt x="24288" y="8466"/>
                    <a:pt x="26752" y="7695"/>
                    <a:pt x="28885" y="7695"/>
                  </a:cubicBezTo>
                  <a:cubicBezTo>
                    <a:pt x="29602" y="7695"/>
                    <a:pt x="30281" y="7782"/>
                    <a:pt x="30878" y="7981"/>
                  </a:cubicBezTo>
                  <a:lnTo>
                    <a:pt x="30941" y="7981"/>
                  </a:lnTo>
                  <a:cubicBezTo>
                    <a:pt x="32747" y="9501"/>
                    <a:pt x="33697" y="11813"/>
                    <a:pt x="35660" y="13175"/>
                  </a:cubicBezTo>
                  <a:cubicBezTo>
                    <a:pt x="36420" y="13682"/>
                    <a:pt x="37244" y="13998"/>
                    <a:pt x="38130" y="14252"/>
                  </a:cubicBezTo>
                  <a:cubicBezTo>
                    <a:pt x="39587" y="14695"/>
                    <a:pt x="41931" y="14410"/>
                    <a:pt x="42754" y="15962"/>
                  </a:cubicBezTo>
                  <a:cubicBezTo>
                    <a:pt x="42799" y="16052"/>
                    <a:pt x="42872" y="16090"/>
                    <a:pt x="42944" y="16090"/>
                  </a:cubicBezTo>
                  <a:cubicBezTo>
                    <a:pt x="43073" y="16090"/>
                    <a:pt x="43195" y="15966"/>
                    <a:pt x="43134" y="15803"/>
                  </a:cubicBezTo>
                  <a:lnTo>
                    <a:pt x="43166" y="15803"/>
                  </a:lnTo>
                  <a:cubicBezTo>
                    <a:pt x="41360" y="12573"/>
                    <a:pt x="39397" y="9153"/>
                    <a:pt x="36325" y="6999"/>
                  </a:cubicBezTo>
                  <a:cubicBezTo>
                    <a:pt x="35477" y="6394"/>
                    <a:pt x="34308" y="5921"/>
                    <a:pt x="33267" y="5921"/>
                  </a:cubicBezTo>
                  <a:cubicBezTo>
                    <a:pt x="32402" y="5921"/>
                    <a:pt x="31626" y="6247"/>
                    <a:pt x="31195" y="7094"/>
                  </a:cubicBezTo>
                  <a:cubicBezTo>
                    <a:pt x="31163" y="7094"/>
                    <a:pt x="31131" y="7126"/>
                    <a:pt x="31131" y="7126"/>
                  </a:cubicBezTo>
                  <a:cubicBezTo>
                    <a:pt x="30260" y="6937"/>
                    <a:pt x="29383" y="6843"/>
                    <a:pt x="28507" y="6843"/>
                  </a:cubicBezTo>
                  <a:cubicBezTo>
                    <a:pt x="27188" y="6843"/>
                    <a:pt x="25870" y="7056"/>
                    <a:pt x="24576" y="7475"/>
                  </a:cubicBezTo>
                  <a:cubicBezTo>
                    <a:pt x="22359" y="8203"/>
                    <a:pt x="20491" y="9786"/>
                    <a:pt x="18210" y="10356"/>
                  </a:cubicBezTo>
                  <a:cubicBezTo>
                    <a:pt x="18970" y="9976"/>
                    <a:pt x="19572" y="9438"/>
                    <a:pt x="19952" y="8583"/>
                  </a:cubicBezTo>
                  <a:cubicBezTo>
                    <a:pt x="20522" y="7285"/>
                    <a:pt x="20586" y="5701"/>
                    <a:pt x="20427" y="4308"/>
                  </a:cubicBezTo>
                  <a:cubicBezTo>
                    <a:pt x="21504" y="3389"/>
                    <a:pt x="21852" y="1647"/>
                    <a:pt x="21757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3229876" y="91796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B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0" y="-216025"/>
              <a:ext cx="1447546" cy="1993968"/>
            </a:xfrm>
            <a:custGeom>
              <a:rect b="b" l="l" r="r" t="t"/>
              <a:pathLst>
                <a:path extrusionOk="0" h="61685" w="44781">
                  <a:moveTo>
                    <a:pt x="3411" y="20587"/>
                  </a:moveTo>
                  <a:cubicBezTo>
                    <a:pt x="3993" y="20587"/>
                    <a:pt x="4159" y="20926"/>
                    <a:pt x="3927" y="21622"/>
                  </a:cubicBezTo>
                  <a:cubicBezTo>
                    <a:pt x="4529" y="23015"/>
                    <a:pt x="4402" y="24313"/>
                    <a:pt x="5448" y="25643"/>
                  </a:cubicBezTo>
                  <a:cubicBezTo>
                    <a:pt x="6927" y="27545"/>
                    <a:pt x="9067" y="28368"/>
                    <a:pt x="11280" y="28368"/>
                  </a:cubicBezTo>
                  <a:cubicBezTo>
                    <a:pt x="11720" y="28368"/>
                    <a:pt x="12163" y="28335"/>
                    <a:pt x="12605" y="28272"/>
                  </a:cubicBezTo>
                  <a:lnTo>
                    <a:pt x="12605" y="28272"/>
                  </a:lnTo>
                  <a:cubicBezTo>
                    <a:pt x="10569" y="29270"/>
                    <a:pt x="8110" y="30293"/>
                    <a:pt x="5909" y="30293"/>
                  </a:cubicBezTo>
                  <a:cubicBezTo>
                    <a:pt x="4548" y="30293"/>
                    <a:pt x="3285" y="29902"/>
                    <a:pt x="2281" y="28874"/>
                  </a:cubicBezTo>
                  <a:cubicBezTo>
                    <a:pt x="2217" y="28779"/>
                    <a:pt x="2122" y="28779"/>
                    <a:pt x="2059" y="28779"/>
                  </a:cubicBezTo>
                  <a:cubicBezTo>
                    <a:pt x="1299" y="27164"/>
                    <a:pt x="634" y="25422"/>
                    <a:pt x="1014" y="23585"/>
                  </a:cubicBezTo>
                  <a:cubicBezTo>
                    <a:pt x="1267" y="22350"/>
                    <a:pt x="1901" y="21368"/>
                    <a:pt x="2946" y="20640"/>
                  </a:cubicBezTo>
                  <a:cubicBezTo>
                    <a:pt x="3123" y="20604"/>
                    <a:pt x="3278" y="20587"/>
                    <a:pt x="3411" y="20587"/>
                  </a:cubicBezTo>
                  <a:close/>
                  <a:moveTo>
                    <a:pt x="37782" y="19246"/>
                  </a:moveTo>
                  <a:cubicBezTo>
                    <a:pt x="37806" y="19414"/>
                    <a:pt x="37957" y="19491"/>
                    <a:pt x="38084" y="19491"/>
                  </a:cubicBezTo>
                  <a:cubicBezTo>
                    <a:pt x="38124" y="19491"/>
                    <a:pt x="38163" y="19483"/>
                    <a:pt x="38193" y="19468"/>
                  </a:cubicBezTo>
                  <a:cubicBezTo>
                    <a:pt x="38257" y="19531"/>
                    <a:pt x="38288" y="19595"/>
                    <a:pt x="38320" y="19690"/>
                  </a:cubicBezTo>
                  <a:cubicBezTo>
                    <a:pt x="37592" y="26055"/>
                    <a:pt x="30751" y="29507"/>
                    <a:pt x="25209" y="31407"/>
                  </a:cubicBezTo>
                  <a:cubicBezTo>
                    <a:pt x="21356" y="32725"/>
                    <a:pt x="17374" y="33355"/>
                    <a:pt x="13370" y="33355"/>
                  </a:cubicBezTo>
                  <a:cubicBezTo>
                    <a:pt x="11120" y="33355"/>
                    <a:pt x="8864" y="33156"/>
                    <a:pt x="6619" y="32769"/>
                  </a:cubicBezTo>
                  <a:lnTo>
                    <a:pt x="6556" y="32769"/>
                  </a:lnTo>
                  <a:cubicBezTo>
                    <a:pt x="5733" y="32072"/>
                    <a:pt x="4941" y="31344"/>
                    <a:pt x="4149" y="30647"/>
                  </a:cubicBezTo>
                  <a:lnTo>
                    <a:pt x="4149" y="30647"/>
                  </a:lnTo>
                  <a:cubicBezTo>
                    <a:pt x="4739" y="30823"/>
                    <a:pt x="5366" y="30903"/>
                    <a:pt x="6017" y="30903"/>
                  </a:cubicBezTo>
                  <a:cubicBezTo>
                    <a:pt x="10397" y="30903"/>
                    <a:pt x="15881" y="27317"/>
                    <a:pt x="18749" y="25580"/>
                  </a:cubicBezTo>
                  <a:cubicBezTo>
                    <a:pt x="22512" y="23328"/>
                    <a:pt x="26456" y="20475"/>
                    <a:pt x="31019" y="20475"/>
                  </a:cubicBezTo>
                  <a:cubicBezTo>
                    <a:pt x="31140" y="20475"/>
                    <a:pt x="31262" y="20477"/>
                    <a:pt x="31385" y="20481"/>
                  </a:cubicBezTo>
                  <a:cubicBezTo>
                    <a:pt x="32469" y="20534"/>
                    <a:pt x="33620" y="20874"/>
                    <a:pt x="34726" y="20874"/>
                  </a:cubicBezTo>
                  <a:cubicBezTo>
                    <a:pt x="34944" y="20874"/>
                    <a:pt x="35161" y="20861"/>
                    <a:pt x="35375" y="20830"/>
                  </a:cubicBezTo>
                  <a:cubicBezTo>
                    <a:pt x="36198" y="20703"/>
                    <a:pt x="37053" y="19753"/>
                    <a:pt x="37782" y="19246"/>
                  </a:cubicBezTo>
                  <a:close/>
                  <a:moveTo>
                    <a:pt x="38700" y="20418"/>
                  </a:moveTo>
                  <a:cubicBezTo>
                    <a:pt x="39967" y="23363"/>
                    <a:pt x="39713" y="27607"/>
                    <a:pt x="38922" y="30457"/>
                  </a:cubicBezTo>
                  <a:cubicBezTo>
                    <a:pt x="37845" y="34289"/>
                    <a:pt x="34868" y="37361"/>
                    <a:pt x="31321" y="39039"/>
                  </a:cubicBezTo>
                  <a:cubicBezTo>
                    <a:pt x="29263" y="39989"/>
                    <a:pt x="27014" y="40528"/>
                    <a:pt x="24766" y="40718"/>
                  </a:cubicBezTo>
                  <a:cubicBezTo>
                    <a:pt x="24271" y="40759"/>
                    <a:pt x="23480" y="40854"/>
                    <a:pt x="22779" y="40854"/>
                  </a:cubicBezTo>
                  <a:cubicBezTo>
                    <a:pt x="22404" y="40854"/>
                    <a:pt x="22054" y="40827"/>
                    <a:pt x="21789" y="40750"/>
                  </a:cubicBezTo>
                  <a:lnTo>
                    <a:pt x="19730" y="39641"/>
                  </a:lnTo>
                  <a:cubicBezTo>
                    <a:pt x="19889" y="39419"/>
                    <a:pt x="20015" y="39198"/>
                    <a:pt x="20079" y="38944"/>
                  </a:cubicBezTo>
                  <a:cubicBezTo>
                    <a:pt x="19952" y="38596"/>
                    <a:pt x="19952" y="38343"/>
                    <a:pt x="19857" y="38121"/>
                  </a:cubicBezTo>
                  <a:cubicBezTo>
                    <a:pt x="19984" y="38058"/>
                    <a:pt x="20047" y="37899"/>
                    <a:pt x="19920" y="37741"/>
                  </a:cubicBezTo>
                  <a:cubicBezTo>
                    <a:pt x="19414" y="37076"/>
                    <a:pt x="19604" y="37298"/>
                    <a:pt x="18717" y="37171"/>
                  </a:cubicBezTo>
                  <a:cubicBezTo>
                    <a:pt x="18655" y="37163"/>
                    <a:pt x="18591" y="37159"/>
                    <a:pt x="18526" y="37159"/>
                  </a:cubicBezTo>
                  <a:cubicBezTo>
                    <a:pt x="17828" y="37159"/>
                    <a:pt x="16976" y="37585"/>
                    <a:pt x="16310" y="37614"/>
                  </a:cubicBezTo>
                  <a:cubicBezTo>
                    <a:pt x="16178" y="37620"/>
                    <a:pt x="16045" y="37623"/>
                    <a:pt x="15912" y="37623"/>
                  </a:cubicBezTo>
                  <a:cubicBezTo>
                    <a:pt x="14584" y="37623"/>
                    <a:pt x="13247" y="37335"/>
                    <a:pt x="12066" y="36759"/>
                  </a:cubicBezTo>
                  <a:cubicBezTo>
                    <a:pt x="10420" y="35936"/>
                    <a:pt x="8868" y="34764"/>
                    <a:pt x="7348" y="33466"/>
                  </a:cubicBezTo>
                  <a:lnTo>
                    <a:pt x="7348" y="33466"/>
                  </a:lnTo>
                  <a:cubicBezTo>
                    <a:pt x="9347" y="33779"/>
                    <a:pt x="11357" y="33937"/>
                    <a:pt x="13360" y="33937"/>
                  </a:cubicBezTo>
                  <a:cubicBezTo>
                    <a:pt x="18244" y="33937"/>
                    <a:pt x="23089" y="32999"/>
                    <a:pt x="27648" y="31091"/>
                  </a:cubicBezTo>
                  <a:cubicBezTo>
                    <a:pt x="32335" y="29127"/>
                    <a:pt x="37972" y="25770"/>
                    <a:pt x="38700" y="20418"/>
                  </a:cubicBezTo>
                  <a:close/>
                  <a:moveTo>
                    <a:pt x="38162" y="38564"/>
                  </a:moveTo>
                  <a:cubicBezTo>
                    <a:pt x="34868" y="45278"/>
                    <a:pt x="38985" y="50820"/>
                    <a:pt x="41614" y="56806"/>
                  </a:cubicBezTo>
                  <a:cubicBezTo>
                    <a:pt x="40569" y="55571"/>
                    <a:pt x="39238" y="54494"/>
                    <a:pt x="37972" y="53354"/>
                  </a:cubicBezTo>
                  <a:cubicBezTo>
                    <a:pt x="35470" y="51169"/>
                    <a:pt x="33538" y="48477"/>
                    <a:pt x="34266" y="44930"/>
                  </a:cubicBezTo>
                  <a:cubicBezTo>
                    <a:pt x="34741" y="42523"/>
                    <a:pt x="36388" y="40275"/>
                    <a:pt x="38162" y="38564"/>
                  </a:cubicBezTo>
                  <a:close/>
                  <a:moveTo>
                    <a:pt x="38257" y="39134"/>
                  </a:moveTo>
                  <a:lnTo>
                    <a:pt x="38257" y="39134"/>
                  </a:lnTo>
                  <a:cubicBezTo>
                    <a:pt x="38510" y="42491"/>
                    <a:pt x="41392" y="45183"/>
                    <a:pt x="42595" y="48255"/>
                  </a:cubicBezTo>
                  <a:cubicBezTo>
                    <a:pt x="44147" y="52182"/>
                    <a:pt x="44337" y="56204"/>
                    <a:pt x="43387" y="60226"/>
                  </a:cubicBezTo>
                  <a:cubicBezTo>
                    <a:pt x="43355" y="60068"/>
                    <a:pt x="43324" y="59909"/>
                    <a:pt x="43292" y="59783"/>
                  </a:cubicBezTo>
                  <a:cubicBezTo>
                    <a:pt x="42785" y="56996"/>
                    <a:pt x="41139" y="54557"/>
                    <a:pt x="39808" y="52119"/>
                  </a:cubicBezTo>
                  <a:cubicBezTo>
                    <a:pt x="37465" y="47812"/>
                    <a:pt x="36737" y="43790"/>
                    <a:pt x="38257" y="39134"/>
                  </a:cubicBezTo>
                  <a:close/>
                  <a:moveTo>
                    <a:pt x="26166" y="1"/>
                  </a:moveTo>
                  <a:cubicBezTo>
                    <a:pt x="26042" y="1"/>
                    <a:pt x="25944" y="157"/>
                    <a:pt x="26064" y="277"/>
                  </a:cubicBezTo>
                  <a:cubicBezTo>
                    <a:pt x="31226" y="5660"/>
                    <a:pt x="36927" y="11044"/>
                    <a:pt x="37750" y="18835"/>
                  </a:cubicBezTo>
                  <a:cubicBezTo>
                    <a:pt x="37655" y="18866"/>
                    <a:pt x="37560" y="18898"/>
                    <a:pt x="37433" y="18930"/>
                  </a:cubicBezTo>
                  <a:cubicBezTo>
                    <a:pt x="37275" y="19151"/>
                    <a:pt x="37085" y="19341"/>
                    <a:pt x="36927" y="19531"/>
                  </a:cubicBezTo>
                  <a:cubicBezTo>
                    <a:pt x="36188" y="20055"/>
                    <a:pt x="35432" y="20311"/>
                    <a:pt x="34644" y="20311"/>
                  </a:cubicBezTo>
                  <a:cubicBezTo>
                    <a:pt x="34384" y="20311"/>
                    <a:pt x="34122" y="20283"/>
                    <a:pt x="33855" y="20228"/>
                  </a:cubicBezTo>
                  <a:cubicBezTo>
                    <a:pt x="33348" y="20196"/>
                    <a:pt x="32841" y="20070"/>
                    <a:pt x="32303" y="20006"/>
                  </a:cubicBezTo>
                  <a:cubicBezTo>
                    <a:pt x="31944" y="19977"/>
                    <a:pt x="31589" y="19962"/>
                    <a:pt x="31239" y="19962"/>
                  </a:cubicBezTo>
                  <a:cubicBezTo>
                    <a:pt x="28620" y="19962"/>
                    <a:pt x="26221" y="20769"/>
                    <a:pt x="23847" y="21970"/>
                  </a:cubicBezTo>
                  <a:cubicBezTo>
                    <a:pt x="20680" y="23585"/>
                    <a:pt x="17798" y="25675"/>
                    <a:pt x="14632" y="27259"/>
                  </a:cubicBezTo>
                  <a:cubicBezTo>
                    <a:pt x="14537" y="27322"/>
                    <a:pt x="14442" y="27354"/>
                    <a:pt x="14347" y="27385"/>
                  </a:cubicBezTo>
                  <a:cubicBezTo>
                    <a:pt x="13472" y="27660"/>
                    <a:pt x="12564" y="27795"/>
                    <a:pt x="11669" y="27795"/>
                  </a:cubicBezTo>
                  <a:cubicBezTo>
                    <a:pt x="8119" y="27795"/>
                    <a:pt x="4756" y="25667"/>
                    <a:pt x="4402" y="21622"/>
                  </a:cubicBezTo>
                  <a:cubicBezTo>
                    <a:pt x="4311" y="20677"/>
                    <a:pt x="4660" y="19908"/>
                    <a:pt x="3613" y="19908"/>
                  </a:cubicBezTo>
                  <a:cubicBezTo>
                    <a:pt x="3572" y="19908"/>
                    <a:pt x="3529" y="19909"/>
                    <a:pt x="3484" y="19911"/>
                  </a:cubicBezTo>
                  <a:cubicBezTo>
                    <a:pt x="2122" y="19943"/>
                    <a:pt x="951" y="22002"/>
                    <a:pt x="634" y="23078"/>
                  </a:cubicBezTo>
                  <a:cubicBezTo>
                    <a:pt x="0" y="25263"/>
                    <a:pt x="824" y="27512"/>
                    <a:pt x="1932" y="29380"/>
                  </a:cubicBezTo>
                  <a:cubicBezTo>
                    <a:pt x="1980" y="29452"/>
                    <a:pt x="2027" y="29487"/>
                    <a:pt x="2075" y="29487"/>
                  </a:cubicBezTo>
                  <a:cubicBezTo>
                    <a:pt x="2091" y="29487"/>
                    <a:pt x="2106" y="29483"/>
                    <a:pt x="2122" y="29475"/>
                  </a:cubicBezTo>
                  <a:cubicBezTo>
                    <a:pt x="2376" y="29697"/>
                    <a:pt x="2629" y="29919"/>
                    <a:pt x="2914" y="30077"/>
                  </a:cubicBezTo>
                  <a:cubicBezTo>
                    <a:pt x="4022" y="31059"/>
                    <a:pt x="5131" y="32104"/>
                    <a:pt x="6271" y="33086"/>
                  </a:cubicBezTo>
                  <a:cubicBezTo>
                    <a:pt x="6271" y="33212"/>
                    <a:pt x="6334" y="33307"/>
                    <a:pt x="6461" y="33339"/>
                  </a:cubicBezTo>
                  <a:lnTo>
                    <a:pt x="6556" y="33339"/>
                  </a:lnTo>
                  <a:cubicBezTo>
                    <a:pt x="7981" y="34606"/>
                    <a:pt x="9470" y="35809"/>
                    <a:pt x="11053" y="36759"/>
                  </a:cubicBezTo>
                  <a:cubicBezTo>
                    <a:pt x="12130" y="37424"/>
                    <a:pt x="13270" y="37899"/>
                    <a:pt x="14505" y="38089"/>
                  </a:cubicBezTo>
                  <a:cubicBezTo>
                    <a:pt x="14574" y="38098"/>
                    <a:pt x="14656" y="38101"/>
                    <a:pt x="14749" y="38101"/>
                  </a:cubicBezTo>
                  <a:cubicBezTo>
                    <a:pt x="15552" y="38101"/>
                    <a:pt x="17175" y="37825"/>
                    <a:pt x="18335" y="37825"/>
                  </a:cubicBezTo>
                  <a:cubicBezTo>
                    <a:pt x="18583" y="37825"/>
                    <a:pt x="18809" y="37837"/>
                    <a:pt x="19002" y="37868"/>
                  </a:cubicBezTo>
                  <a:cubicBezTo>
                    <a:pt x="19002" y="37899"/>
                    <a:pt x="19002" y="37963"/>
                    <a:pt x="19065" y="37963"/>
                  </a:cubicBezTo>
                  <a:cubicBezTo>
                    <a:pt x="19002" y="38564"/>
                    <a:pt x="18939" y="39198"/>
                    <a:pt x="18844" y="39799"/>
                  </a:cubicBezTo>
                  <a:cubicBezTo>
                    <a:pt x="18780" y="39863"/>
                    <a:pt x="18749" y="39989"/>
                    <a:pt x="18812" y="40085"/>
                  </a:cubicBezTo>
                  <a:cubicBezTo>
                    <a:pt x="19598" y="41143"/>
                    <a:pt x="21066" y="41454"/>
                    <a:pt x="22616" y="41454"/>
                  </a:cubicBezTo>
                  <a:cubicBezTo>
                    <a:pt x="24126" y="41454"/>
                    <a:pt x="25714" y="41159"/>
                    <a:pt x="26824" y="40971"/>
                  </a:cubicBezTo>
                  <a:cubicBezTo>
                    <a:pt x="30371" y="40338"/>
                    <a:pt x="33728" y="38786"/>
                    <a:pt x="36198" y="36126"/>
                  </a:cubicBezTo>
                  <a:cubicBezTo>
                    <a:pt x="37750" y="34511"/>
                    <a:pt x="38827" y="32611"/>
                    <a:pt x="39397" y="30520"/>
                  </a:cubicBezTo>
                  <a:lnTo>
                    <a:pt x="39397" y="30520"/>
                  </a:lnTo>
                  <a:cubicBezTo>
                    <a:pt x="39112" y="33086"/>
                    <a:pt x="38668" y="35588"/>
                    <a:pt x="38130" y="38153"/>
                  </a:cubicBezTo>
                  <a:cubicBezTo>
                    <a:pt x="35153" y="40370"/>
                    <a:pt x="32936" y="44391"/>
                    <a:pt x="33728" y="48097"/>
                  </a:cubicBezTo>
                  <a:cubicBezTo>
                    <a:pt x="34995" y="53892"/>
                    <a:pt x="42532" y="55349"/>
                    <a:pt x="43102" y="61461"/>
                  </a:cubicBezTo>
                  <a:cubicBezTo>
                    <a:pt x="43070" y="61493"/>
                    <a:pt x="43102" y="61556"/>
                    <a:pt x="43134" y="61588"/>
                  </a:cubicBezTo>
                  <a:cubicBezTo>
                    <a:pt x="43172" y="61652"/>
                    <a:pt x="43246" y="61684"/>
                    <a:pt x="43321" y="61684"/>
                  </a:cubicBezTo>
                  <a:cubicBezTo>
                    <a:pt x="43433" y="61684"/>
                    <a:pt x="43545" y="61612"/>
                    <a:pt x="43545" y="61461"/>
                  </a:cubicBezTo>
                  <a:cubicBezTo>
                    <a:pt x="43545" y="61334"/>
                    <a:pt x="43545" y="61208"/>
                    <a:pt x="43514" y="61081"/>
                  </a:cubicBezTo>
                  <a:cubicBezTo>
                    <a:pt x="44781" y="57787"/>
                    <a:pt x="44781" y="54145"/>
                    <a:pt x="43925" y="50725"/>
                  </a:cubicBezTo>
                  <a:cubicBezTo>
                    <a:pt x="43450" y="48920"/>
                    <a:pt x="42754" y="47178"/>
                    <a:pt x="41899" y="45563"/>
                  </a:cubicBezTo>
                  <a:cubicBezTo>
                    <a:pt x="40632" y="43283"/>
                    <a:pt x="38763" y="41351"/>
                    <a:pt x="38415" y="38691"/>
                  </a:cubicBezTo>
                  <a:cubicBezTo>
                    <a:pt x="38447" y="38596"/>
                    <a:pt x="38447" y="38533"/>
                    <a:pt x="38478" y="38469"/>
                  </a:cubicBezTo>
                  <a:cubicBezTo>
                    <a:pt x="38510" y="38438"/>
                    <a:pt x="38510" y="38406"/>
                    <a:pt x="38510" y="38374"/>
                  </a:cubicBezTo>
                  <a:cubicBezTo>
                    <a:pt x="39872" y="34352"/>
                    <a:pt x="40315" y="29855"/>
                    <a:pt x="40030" y="25643"/>
                  </a:cubicBezTo>
                  <a:cubicBezTo>
                    <a:pt x="40094" y="23458"/>
                    <a:pt x="39872" y="21178"/>
                    <a:pt x="38763" y="19373"/>
                  </a:cubicBezTo>
                  <a:cubicBezTo>
                    <a:pt x="38763" y="19215"/>
                    <a:pt x="38763" y="19088"/>
                    <a:pt x="38763" y="18930"/>
                  </a:cubicBezTo>
                  <a:cubicBezTo>
                    <a:pt x="38827" y="18866"/>
                    <a:pt x="38858" y="18740"/>
                    <a:pt x="38732" y="18676"/>
                  </a:cubicBezTo>
                  <a:cubicBezTo>
                    <a:pt x="38732" y="18581"/>
                    <a:pt x="38732" y="18518"/>
                    <a:pt x="38732" y="18423"/>
                  </a:cubicBezTo>
                  <a:cubicBezTo>
                    <a:pt x="38715" y="18324"/>
                    <a:pt x="38622" y="18268"/>
                    <a:pt x="38536" y="18268"/>
                  </a:cubicBezTo>
                  <a:cubicBezTo>
                    <a:pt x="38457" y="18268"/>
                    <a:pt x="38383" y="18316"/>
                    <a:pt x="38383" y="18423"/>
                  </a:cubicBezTo>
                  <a:cubicBezTo>
                    <a:pt x="38383" y="18455"/>
                    <a:pt x="38383" y="18518"/>
                    <a:pt x="38383" y="18550"/>
                  </a:cubicBezTo>
                  <a:cubicBezTo>
                    <a:pt x="38320" y="18550"/>
                    <a:pt x="38288" y="18518"/>
                    <a:pt x="38257" y="18518"/>
                  </a:cubicBezTo>
                  <a:cubicBezTo>
                    <a:pt x="37338" y="11076"/>
                    <a:pt x="31891" y="4742"/>
                    <a:pt x="26286" y="55"/>
                  </a:cubicBezTo>
                  <a:cubicBezTo>
                    <a:pt x="26247" y="17"/>
                    <a:pt x="26205" y="1"/>
                    <a:pt x="2616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865042" y="-226531"/>
              <a:ext cx="2337162" cy="2466010"/>
            </a:xfrm>
            <a:custGeom>
              <a:rect b="b" l="l" r="r" t="t"/>
              <a:pathLst>
                <a:path extrusionOk="0" h="76288" w="72302">
                  <a:moveTo>
                    <a:pt x="46176" y="7801"/>
                  </a:moveTo>
                  <a:cubicBezTo>
                    <a:pt x="47419" y="7801"/>
                    <a:pt x="48674" y="8016"/>
                    <a:pt x="49911" y="8424"/>
                  </a:cubicBezTo>
                  <a:cubicBezTo>
                    <a:pt x="51875" y="9057"/>
                    <a:pt x="53585" y="10197"/>
                    <a:pt x="55485" y="10989"/>
                  </a:cubicBezTo>
                  <a:cubicBezTo>
                    <a:pt x="57100" y="11654"/>
                    <a:pt x="58779" y="11876"/>
                    <a:pt x="60489" y="12098"/>
                  </a:cubicBezTo>
                  <a:cubicBezTo>
                    <a:pt x="63751" y="12541"/>
                    <a:pt x="65587" y="13491"/>
                    <a:pt x="68216" y="15423"/>
                  </a:cubicBezTo>
                  <a:cubicBezTo>
                    <a:pt x="69166" y="16119"/>
                    <a:pt x="70084" y="16721"/>
                    <a:pt x="71161" y="17165"/>
                  </a:cubicBezTo>
                  <a:cubicBezTo>
                    <a:pt x="67646" y="17418"/>
                    <a:pt x="65112" y="18463"/>
                    <a:pt x="62104" y="20553"/>
                  </a:cubicBezTo>
                  <a:cubicBezTo>
                    <a:pt x="58988" y="22675"/>
                    <a:pt x="54529" y="25252"/>
                    <a:pt x="50406" y="25252"/>
                  </a:cubicBezTo>
                  <a:cubicBezTo>
                    <a:pt x="49668" y="25252"/>
                    <a:pt x="48940" y="25170"/>
                    <a:pt x="48233" y="24987"/>
                  </a:cubicBezTo>
                  <a:cubicBezTo>
                    <a:pt x="47462" y="24773"/>
                    <a:pt x="46966" y="24602"/>
                    <a:pt x="46354" y="24602"/>
                  </a:cubicBezTo>
                  <a:cubicBezTo>
                    <a:pt x="46061" y="24602"/>
                    <a:pt x="45741" y="24641"/>
                    <a:pt x="45351" y="24733"/>
                  </a:cubicBezTo>
                  <a:cubicBezTo>
                    <a:pt x="43433" y="25190"/>
                    <a:pt x="42108" y="25828"/>
                    <a:pt x="40426" y="25828"/>
                  </a:cubicBezTo>
                  <a:cubicBezTo>
                    <a:pt x="39775" y="25828"/>
                    <a:pt x="39070" y="25732"/>
                    <a:pt x="38257" y="25493"/>
                  </a:cubicBezTo>
                  <a:cubicBezTo>
                    <a:pt x="33475" y="24100"/>
                    <a:pt x="30688" y="19730"/>
                    <a:pt x="27965" y="15866"/>
                  </a:cubicBezTo>
                  <a:cubicBezTo>
                    <a:pt x="27965" y="15866"/>
                    <a:pt x="27951" y="15852"/>
                    <a:pt x="27932" y="15843"/>
                  </a:cubicBezTo>
                  <a:lnTo>
                    <a:pt x="27932" y="15843"/>
                  </a:lnTo>
                  <a:cubicBezTo>
                    <a:pt x="29791" y="16345"/>
                    <a:pt x="31680" y="16722"/>
                    <a:pt x="33570" y="16943"/>
                  </a:cubicBezTo>
                  <a:cubicBezTo>
                    <a:pt x="35512" y="17190"/>
                    <a:pt x="37452" y="17284"/>
                    <a:pt x="39390" y="17284"/>
                  </a:cubicBezTo>
                  <a:cubicBezTo>
                    <a:pt x="45519" y="17284"/>
                    <a:pt x="51636" y="16346"/>
                    <a:pt x="57772" y="16346"/>
                  </a:cubicBezTo>
                  <a:cubicBezTo>
                    <a:pt x="60394" y="16346"/>
                    <a:pt x="63019" y="16517"/>
                    <a:pt x="65651" y="17006"/>
                  </a:cubicBezTo>
                  <a:cubicBezTo>
                    <a:pt x="65680" y="17012"/>
                    <a:pt x="65708" y="17015"/>
                    <a:pt x="65735" y="17015"/>
                  </a:cubicBezTo>
                  <a:cubicBezTo>
                    <a:pt x="66117" y="17015"/>
                    <a:pt x="66255" y="16428"/>
                    <a:pt x="65841" y="16309"/>
                  </a:cubicBezTo>
                  <a:cubicBezTo>
                    <a:pt x="63127" y="15651"/>
                    <a:pt x="60395" y="15423"/>
                    <a:pt x="57654" y="15423"/>
                  </a:cubicBezTo>
                  <a:cubicBezTo>
                    <a:pt x="51443" y="15423"/>
                    <a:pt x="45182" y="16595"/>
                    <a:pt x="38960" y="16595"/>
                  </a:cubicBezTo>
                  <a:cubicBezTo>
                    <a:pt x="38155" y="16595"/>
                    <a:pt x="37350" y="16576"/>
                    <a:pt x="36547" y="16531"/>
                  </a:cubicBezTo>
                  <a:cubicBezTo>
                    <a:pt x="33792" y="16373"/>
                    <a:pt x="31068" y="15898"/>
                    <a:pt x="28440" y="15138"/>
                  </a:cubicBezTo>
                  <a:cubicBezTo>
                    <a:pt x="29358" y="14726"/>
                    <a:pt x="30086" y="14124"/>
                    <a:pt x="30847" y="13364"/>
                  </a:cubicBezTo>
                  <a:cubicBezTo>
                    <a:pt x="31512" y="12763"/>
                    <a:pt x="32145" y="11971"/>
                    <a:pt x="32937" y="11527"/>
                  </a:cubicBezTo>
                  <a:cubicBezTo>
                    <a:pt x="33764" y="11057"/>
                    <a:pt x="34476" y="10977"/>
                    <a:pt x="35190" y="10977"/>
                  </a:cubicBezTo>
                  <a:cubicBezTo>
                    <a:pt x="35556" y="10977"/>
                    <a:pt x="35923" y="10998"/>
                    <a:pt x="36307" y="10998"/>
                  </a:cubicBezTo>
                  <a:cubicBezTo>
                    <a:pt x="36635" y="10998"/>
                    <a:pt x="36976" y="10983"/>
                    <a:pt x="37339" y="10926"/>
                  </a:cubicBezTo>
                  <a:cubicBezTo>
                    <a:pt x="38859" y="10704"/>
                    <a:pt x="40062" y="9691"/>
                    <a:pt x="41361" y="8994"/>
                  </a:cubicBezTo>
                  <a:cubicBezTo>
                    <a:pt x="42897" y="8181"/>
                    <a:pt x="44525" y="7801"/>
                    <a:pt x="46176" y="7801"/>
                  </a:cubicBezTo>
                  <a:close/>
                  <a:moveTo>
                    <a:pt x="28471" y="43355"/>
                  </a:moveTo>
                  <a:cubicBezTo>
                    <a:pt x="35597" y="43671"/>
                    <a:pt x="42342" y="47662"/>
                    <a:pt x="45478" y="54154"/>
                  </a:cubicBezTo>
                  <a:cubicBezTo>
                    <a:pt x="48708" y="60804"/>
                    <a:pt x="48264" y="71065"/>
                    <a:pt x="41677" y="75530"/>
                  </a:cubicBezTo>
                  <a:cubicBezTo>
                    <a:pt x="42121" y="70590"/>
                    <a:pt x="39841" y="66410"/>
                    <a:pt x="35787" y="63591"/>
                  </a:cubicBezTo>
                  <a:cubicBezTo>
                    <a:pt x="32525" y="61343"/>
                    <a:pt x="29295" y="59443"/>
                    <a:pt x="28376" y="55231"/>
                  </a:cubicBezTo>
                  <a:cubicBezTo>
                    <a:pt x="27553" y="51525"/>
                    <a:pt x="28186" y="47250"/>
                    <a:pt x="28250" y="43450"/>
                  </a:cubicBezTo>
                  <a:lnTo>
                    <a:pt x="28250" y="43450"/>
                  </a:lnTo>
                  <a:cubicBezTo>
                    <a:pt x="29390" y="45287"/>
                    <a:pt x="31037" y="46648"/>
                    <a:pt x="32557" y="48168"/>
                  </a:cubicBezTo>
                  <a:cubicBezTo>
                    <a:pt x="34742" y="50322"/>
                    <a:pt x="36800" y="52570"/>
                    <a:pt x="38574" y="55072"/>
                  </a:cubicBezTo>
                  <a:cubicBezTo>
                    <a:pt x="42089" y="60044"/>
                    <a:pt x="44021" y="65618"/>
                    <a:pt x="43926" y="71730"/>
                  </a:cubicBezTo>
                  <a:cubicBezTo>
                    <a:pt x="43926" y="71809"/>
                    <a:pt x="43989" y="71849"/>
                    <a:pt x="44053" y="71849"/>
                  </a:cubicBezTo>
                  <a:cubicBezTo>
                    <a:pt x="44116" y="71849"/>
                    <a:pt x="44179" y="71809"/>
                    <a:pt x="44179" y="71730"/>
                  </a:cubicBezTo>
                  <a:cubicBezTo>
                    <a:pt x="44749" y="66315"/>
                    <a:pt x="42976" y="60963"/>
                    <a:pt x="40126" y="56402"/>
                  </a:cubicBezTo>
                  <a:cubicBezTo>
                    <a:pt x="38732" y="54185"/>
                    <a:pt x="37085" y="52159"/>
                    <a:pt x="35312" y="50227"/>
                  </a:cubicBezTo>
                  <a:cubicBezTo>
                    <a:pt x="33127" y="47883"/>
                    <a:pt x="30435" y="45920"/>
                    <a:pt x="28471" y="43355"/>
                  </a:cubicBezTo>
                  <a:close/>
                  <a:moveTo>
                    <a:pt x="1" y="0"/>
                  </a:moveTo>
                  <a:cubicBezTo>
                    <a:pt x="666" y="348"/>
                    <a:pt x="1363" y="665"/>
                    <a:pt x="2059" y="950"/>
                  </a:cubicBezTo>
                  <a:cubicBezTo>
                    <a:pt x="4530" y="2280"/>
                    <a:pt x="6968" y="3674"/>
                    <a:pt x="9058" y="5447"/>
                  </a:cubicBezTo>
                  <a:cubicBezTo>
                    <a:pt x="13270" y="8994"/>
                    <a:pt x="15234" y="15391"/>
                    <a:pt x="16880" y="20490"/>
                  </a:cubicBezTo>
                  <a:cubicBezTo>
                    <a:pt x="20142" y="30465"/>
                    <a:pt x="17450" y="41550"/>
                    <a:pt x="21377" y="51272"/>
                  </a:cubicBezTo>
                  <a:cubicBezTo>
                    <a:pt x="21415" y="51373"/>
                    <a:pt x="21499" y="51419"/>
                    <a:pt x="21580" y="51419"/>
                  </a:cubicBezTo>
                  <a:cubicBezTo>
                    <a:pt x="21700" y="51419"/>
                    <a:pt x="21814" y="51316"/>
                    <a:pt x="21757" y="51145"/>
                  </a:cubicBezTo>
                  <a:cubicBezTo>
                    <a:pt x="19256" y="42500"/>
                    <a:pt x="19889" y="33537"/>
                    <a:pt x="18401" y="24828"/>
                  </a:cubicBezTo>
                  <a:lnTo>
                    <a:pt x="18401" y="24828"/>
                  </a:lnTo>
                  <a:cubicBezTo>
                    <a:pt x="19256" y="27109"/>
                    <a:pt x="20554" y="29230"/>
                    <a:pt x="21789" y="31447"/>
                  </a:cubicBezTo>
                  <a:cubicBezTo>
                    <a:pt x="23848" y="35184"/>
                    <a:pt x="24703" y="39839"/>
                    <a:pt x="27648" y="43038"/>
                  </a:cubicBezTo>
                  <a:cubicBezTo>
                    <a:pt x="27616" y="43165"/>
                    <a:pt x="27680" y="43291"/>
                    <a:pt x="27806" y="43291"/>
                  </a:cubicBezTo>
                  <a:cubicBezTo>
                    <a:pt x="27648" y="48865"/>
                    <a:pt x="26413" y="55864"/>
                    <a:pt x="30561" y="60266"/>
                  </a:cubicBezTo>
                  <a:cubicBezTo>
                    <a:pt x="32588" y="62451"/>
                    <a:pt x="35470" y="63528"/>
                    <a:pt x="37592" y="65555"/>
                  </a:cubicBezTo>
                  <a:cubicBezTo>
                    <a:pt x="40411" y="68278"/>
                    <a:pt x="41614" y="72047"/>
                    <a:pt x="41171" y="75879"/>
                  </a:cubicBezTo>
                  <a:cubicBezTo>
                    <a:pt x="41037" y="76038"/>
                    <a:pt x="41173" y="76288"/>
                    <a:pt x="41370" y="76288"/>
                  </a:cubicBezTo>
                  <a:cubicBezTo>
                    <a:pt x="41407" y="76288"/>
                    <a:pt x="41447" y="76279"/>
                    <a:pt x="41487" y="76259"/>
                  </a:cubicBezTo>
                  <a:cubicBezTo>
                    <a:pt x="48581" y="72173"/>
                    <a:pt x="49310" y="61596"/>
                    <a:pt x="46396" y="54756"/>
                  </a:cubicBezTo>
                  <a:cubicBezTo>
                    <a:pt x="43292" y="47440"/>
                    <a:pt x="35914" y="42943"/>
                    <a:pt x="28060" y="42911"/>
                  </a:cubicBezTo>
                  <a:cubicBezTo>
                    <a:pt x="28060" y="42880"/>
                    <a:pt x="28060" y="42848"/>
                    <a:pt x="28028" y="42816"/>
                  </a:cubicBezTo>
                  <a:cubicBezTo>
                    <a:pt x="25336" y="39523"/>
                    <a:pt x="24449" y="35279"/>
                    <a:pt x="22423" y="31574"/>
                  </a:cubicBezTo>
                  <a:cubicBezTo>
                    <a:pt x="20459" y="27900"/>
                    <a:pt x="18147" y="24448"/>
                    <a:pt x="17514" y="20236"/>
                  </a:cubicBezTo>
                  <a:cubicBezTo>
                    <a:pt x="17514" y="20199"/>
                    <a:pt x="17481" y="20184"/>
                    <a:pt x="17441" y="20184"/>
                  </a:cubicBezTo>
                  <a:cubicBezTo>
                    <a:pt x="17413" y="20184"/>
                    <a:pt x="17382" y="20192"/>
                    <a:pt x="17355" y="20205"/>
                  </a:cubicBezTo>
                  <a:cubicBezTo>
                    <a:pt x="17102" y="19191"/>
                    <a:pt x="16785" y="18210"/>
                    <a:pt x="16405" y="17228"/>
                  </a:cubicBezTo>
                  <a:cubicBezTo>
                    <a:pt x="15075" y="13618"/>
                    <a:pt x="13809" y="9691"/>
                    <a:pt x="11370" y="6650"/>
                  </a:cubicBezTo>
                  <a:lnTo>
                    <a:pt x="11370" y="6650"/>
                  </a:lnTo>
                  <a:cubicBezTo>
                    <a:pt x="14664" y="8994"/>
                    <a:pt x="17736" y="11591"/>
                    <a:pt x="21409" y="13396"/>
                  </a:cubicBezTo>
                  <a:cubicBezTo>
                    <a:pt x="23436" y="14378"/>
                    <a:pt x="25558" y="15169"/>
                    <a:pt x="27711" y="15771"/>
                  </a:cubicBezTo>
                  <a:cubicBezTo>
                    <a:pt x="27585" y="15803"/>
                    <a:pt x="27458" y="15961"/>
                    <a:pt x="27553" y="16119"/>
                  </a:cubicBezTo>
                  <a:cubicBezTo>
                    <a:pt x="29611" y="19508"/>
                    <a:pt x="32050" y="23118"/>
                    <a:pt x="35597" y="25082"/>
                  </a:cubicBezTo>
                  <a:cubicBezTo>
                    <a:pt x="37288" y="26032"/>
                    <a:pt x="38774" y="26392"/>
                    <a:pt x="40276" y="26392"/>
                  </a:cubicBezTo>
                  <a:cubicBezTo>
                    <a:pt x="41728" y="26392"/>
                    <a:pt x="43195" y="26055"/>
                    <a:pt x="44876" y="25588"/>
                  </a:cubicBezTo>
                  <a:cubicBezTo>
                    <a:pt x="45430" y="25436"/>
                    <a:pt x="45947" y="25381"/>
                    <a:pt x="46446" y="25381"/>
                  </a:cubicBezTo>
                  <a:cubicBezTo>
                    <a:pt x="47724" y="25381"/>
                    <a:pt x="48880" y="25742"/>
                    <a:pt x="50218" y="25742"/>
                  </a:cubicBezTo>
                  <a:cubicBezTo>
                    <a:pt x="50418" y="25742"/>
                    <a:pt x="50621" y="25734"/>
                    <a:pt x="50830" y="25715"/>
                  </a:cubicBezTo>
                  <a:cubicBezTo>
                    <a:pt x="53047" y="25525"/>
                    <a:pt x="55295" y="24797"/>
                    <a:pt x="57322" y="23910"/>
                  </a:cubicBezTo>
                  <a:cubicBezTo>
                    <a:pt x="59444" y="22992"/>
                    <a:pt x="61280" y="21725"/>
                    <a:pt x="63181" y="20426"/>
                  </a:cubicBezTo>
                  <a:cubicBezTo>
                    <a:pt x="65999" y="18558"/>
                    <a:pt x="68596" y="17735"/>
                    <a:pt x="72016" y="17671"/>
                  </a:cubicBezTo>
                  <a:cubicBezTo>
                    <a:pt x="72238" y="17671"/>
                    <a:pt x="72301" y="17450"/>
                    <a:pt x="72270" y="17291"/>
                  </a:cubicBezTo>
                  <a:cubicBezTo>
                    <a:pt x="72301" y="17165"/>
                    <a:pt x="72270" y="17006"/>
                    <a:pt x="72080" y="16943"/>
                  </a:cubicBezTo>
                  <a:cubicBezTo>
                    <a:pt x="69609" y="16183"/>
                    <a:pt x="67994" y="14251"/>
                    <a:pt x="65777" y="12984"/>
                  </a:cubicBezTo>
                  <a:cubicBezTo>
                    <a:pt x="64416" y="12224"/>
                    <a:pt x="62959" y="11908"/>
                    <a:pt x="61407" y="11654"/>
                  </a:cubicBezTo>
                  <a:cubicBezTo>
                    <a:pt x="58399" y="11211"/>
                    <a:pt x="56277" y="10831"/>
                    <a:pt x="53522" y="9501"/>
                  </a:cubicBezTo>
                  <a:cubicBezTo>
                    <a:pt x="51653" y="8614"/>
                    <a:pt x="49911" y="7727"/>
                    <a:pt x="47821" y="7442"/>
                  </a:cubicBezTo>
                  <a:cubicBezTo>
                    <a:pt x="47236" y="7365"/>
                    <a:pt x="46648" y="7322"/>
                    <a:pt x="46061" y="7322"/>
                  </a:cubicBezTo>
                  <a:cubicBezTo>
                    <a:pt x="44963" y="7322"/>
                    <a:pt x="43870" y="7471"/>
                    <a:pt x="42817" y="7822"/>
                  </a:cubicBezTo>
                  <a:cubicBezTo>
                    <a:pt x="40442" y="8614"/>
                    <a:pt x="38795" y="10102"/>
                    <a:pt x="36167" y="10229"/>
                  </a:cubicBezTo>
                  <a:cubicBezTo>
                    <a:pt x="34393" y="10324"/>
                    <a:pt x="33412" y="10197"/>
                    <a:pt x="31987" y="11274"/>
                  </a:cubicBezTo>
                  <a:cubicBezTo>
                    <a:pt x="30435" y="12446"/>
                    <a:pt x="29453" y="14029"/>
                    <a:pt x="27648" y="14916"/>
                  </a:cubicBezTo>
                  <a:cubicBezTo>
                    <a:pt x="25653" y="14283"/>
                    <a:pt x="23753" y="13523"/>
                    <a:pt x="21884" y="12604"/>
                  </a:cubicBezTo>
                  <a:cubicBezTo>
                    <a:pt x="17514" y="10419"/>
                    <a:pt x="13967" y="6935"/>
                    <a:pt x="9597" y="4814"/>
                  </a:cubicBezTo>
                  <a:cubicBezTo>
                    <a:pt x="8551" y="3895"/>
                    <a:pt x="7380" y="3040"/>
                    <a:pt x="6145" y="2280"/>
                  </a:cubicBezTo>
                  <a:lnTo>
                    <a:pt x="6145" y="2280"/>
                  </a:lnTo>
                  <a:cubicBezTo>
                    <a:pt x="7611" y="2636"/>
                    <a:pt x="9109" y="2835"/>
                    <a:pt x="10637" y="2835"/>
                  </a:cubicBezTo>
                  <a:cubicBezTo>
                    <a:pt x="11288" y="2835"/>
                    <a:pt x="11944" y="2799"/>
                    <a:pt x="12605" y="2724"/>
                  </a:cubicBezTo>
                  <a:cubicBezTo>
                    <a:pt x="14122" y="3610"/>
                    <a:pt x="15449" y="4136"/>
                    <a:pt x="17018" y="4136"/>
                  </a:cubicBezTo>
                  <a:cubicBezTo>
                    <a:pt x="17579" y="4136"/>
                    <a:pt x="18170" y="4069"/>
                    <a:pt x="18812" y="3927"/>
                  </a:cubicBezTo>
                  <a:cubicBezTo>
                    <a:pt x="20617" y="3547"/>
                    <a:pt x="23626" y="3959"/>
                    <a:pt x="25083" y="2502"/>
                  </a:cubicBezTo>
                  <a:cubicBezTo>
                    <a:pt x="25621" y="1963"/>
                    <a:pt x="25684" y="1520"/>
                    <a:pt x="25938" y="855"/>
                  </a:cubicBezTo>
                  <a:cubicBezTo>
                    <a:pt x="26033" y="602"/>
                    <a:pt x="26159" y="317"/>
                    <a:pt x="26318" y="0"/>
                  </a:cubicBezTo>
                  <a:lnTo>
                    <a:pt x="25621" y="0"/>
                  </a:lnTo>
                  <a:cubicBezTo>
                    <a:pt x="25273" y="633"/>
                    <a:pt x="24861" y="1235"/>
                    <a:pt x="24386" y="1710"/>
                  </a:cubicBezTo>
                  <a:cubicBezTo>
                    <a:pt x="22866" y="3199"/>
                    <a:pt x="21346" y="2660"/>
                    <a:pt x="19446" y="3040"/>
                  </a:cubicBezTo>
                  <a:cubicBezTo>
                    <a:pt x="18622" y="3199"/>
                    <a:pt x="17831" y="3642"/>
                    <a:pt x="16975" y="3642"/>
                  </a:cubicBezTo>
                  <a:cubicBezTo>
                    <a:pt x="16941" y="3643"/>
                    <a:pt x="16906" y="3643"/>
                    <a:pt x="16871" y="3643"/>
                  </a:cubicBezTo>
                  <a:cubicBezTo>
                    <a:pt x="15736" y="3643"/>
                    <a:pt x="14632" y="3150"/>
                    <a:pt x="13619" y="2597"/>
                  </a:cubicBezTo>
                  <a:cubicBezTo>
                    <a:pt x="13840" y="2565"/>
                    <a:pt x="14062" y="2534"/>
                    <a:pt x="14284" y="2470"/>
                  </a:cubicBezTo>
                  <a:cubicBezTo>
                    <a:pt x="16120" y="2090"/>
                    <a:pt x="18401" y="1235"/>
                    <a:pt x="20332" y="0"/>
                  </a:cubicBezTo>
                  <a:lnTo>
                    <a:pt x="19287" y="0"/>
                  </a:lnTo>
                  <a:cubicBezTo>
                    <a:pt x="17197" y="1077"/>
                    <a:pt x="14759" y="1773"/>
                    <a:pt x="12700" y="2090"/>
                  </a:cubicBezTo>
                  <a:cubicBezTo>
                    <a:pt x="12637" y="2058"/>
                    <a:pt x="12605" y="2027"/>
                    <a:pt x="12542" y="1995"/>
                  </a:cubicBezTo>
                  <a:cubicBezTo>
                    <a:pt x="12489" y="1969"/>
                    <a:pt x="12437" y="1957"/>
                    <a:pt x="12388" y="1957"/>
                  </a:cubicBezTo>
                  <a:cubicBezTo>
                    <a:pt x="12257" y="1957"/>
                    <a:pt x="12144" y="2039"/>
                    <a:pt x="12098" y="2153"/>
                  </a:cubicBezTo>
                  <a:cubicBezTo>
                    <a:pt x="11560" y="2217"/>
                    <a:pt x="11053" y="2248"/>
                    <a:pt x="10578" y="2248"/>
                  </a:cubicBezTo>
                  <a:cubicBezTo>
                    <a:pt x="7950" y="2248"/>
                    <a:pt x="5416" y="1488"/>
                    <a:pt x="2978" y="443"/>
                  </a:cubicBezTo>
                  <a:cubicBezTo>
                    <a:pt x="2693" y="285"/>
                    <a:pt x="2408" y="158"/>
                    <a:pt x="212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4922106" y="-226531"/>
              <a:ext cx="236813" cy="777998"/>
            </a:xfrm>
            <a:custGeom>
              <a:rect b="b" l="l" r="r" t="t"/>
              <a:pathLst>
                <a:path extrusionOk="0" h="24068" w="7326">
                  <a:moveTo>
                    <a:pt x="0" y="0"/>
                  </a:moveTo>
                  <a:cubicBezTo>
                    <a:pt x="95" y="190"/>
                    <a:pt x="159" y="380"/>
                    <a:pt x="254" y="570"/>
                  </a:cubicBezTo>
                  <a:cubicBezTo>
                    <a:pt x="1299" y="3262"/>
                    <a:pt x="855" y="6144"/>
                    <a:pt x="1425" y="8931"/>
                  </a:cubicBezTo>
                  <a:cubicBezTo>
                    <a:pt x="2407" y="14029"/>
                    <a:pt x="5036" y="19160"/>
                    <a:pt x="6999" y="23973"/>
                  </a:cubicBezTo>
                  <a:cubicBezTo>
                    <a:pt x="7032" y="24040"/>
                    <a:pt x="7085" y="24067"/>
                    <a:pt x="7136" y="24067"/>
                  </a:cubicBezTo>
                  <a:cubicBezTo>
                    <a:pt x="7232" y="24067"/>
                    <a:pt x="7325" y="23970"/>
                    <a:pt x="7284" y="23847"/>
                  </a:cubicBezTo>
                  <a:cubicBezTo>
                    <a:pt x="5289" y="18431"/>
                    <a:pt x="1964" y="12636"/>
                    <a:pt x="1489" y="6840"/>
                  </a:cubicBezTo>
                  <a:cubicBezTo>
                    <a:pt x="1299" y="4687"/>
                    <a:pt x="1330" y="2502"/>
                    <a:pt x="539" y="443"/>
                  </a:cubicBezTo>
                  <a:cubicBezTo>
                    <a:pt x="475" y="317"/>
                    <a:pt x="380" y="158"/>
                    <a:pt x="3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4422250" y="295985"/>
              <a:ext cx="117275" cy="269429"/>
            </a:xfrm>
            <a:custGeom>
              <a:rect b="b" l="l" r="r" t="t"/>
              <a:pathLst>
                <a:path extrusionOk="0" h="8335" w="3628">
                  <a:moveTo>
                    <a:pt x="3453" y="1"/>
                  </a:moveTo>
                  <a:cubicBezTo>
                    <a:pt x="3405" y="1"/>
                    <a:pt x="3357" y="25"/>
                    <a:pt x="3334" y="82"/>
                  </a:cubicBezTo>
                  <a:cubicBezTo>
                    <a:pt x="2416" y="2869"/>
                    <a:pt x="1276" y="5498"/>
                    <a:pt x="41" y="8158"/>
                  </a:cubicBezTo>
                  <a:cubicBezTo>
                    <a:pt x="0" y="8259"/>
                    <a:pt x="76" y="8334"/>
                    <a:pt x="152" y="8334"/>
                  </a:cubicBezTo>
                  <a:cubicBezTo>
                    <a:pt x="196" y="8334"/>
                    <a:pt x="239" y="8310"/>
                    <a:pt x="262" y="8253"/>
                  </a:cubicBezTo>
                  <a:cubicBezTo>
                    <a:pt x="1719" y="5719"/>
                    <a:pt x="2796" y="2996"/>
                    <a:pt x="3587" y="177"/>
                  </a:cubicBezTo>
                  <a:cubicBezTo>
                    <a:pt x="3628" y="76"/>
                    <a:pt x="3539" y="1"/>
                    <a:pt x="345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4280210" y="358342"/>
              <a:ext cx="193950" cy="727830"/>
            </a:xfrm>
            <a:custGeom>
              <a:rect b="b" l="l" r="r" t="t"/>
              <a:pathLst>
                <a:path extrusionOk="0" h="22516" w="6000">
                  <a:moveTo>
                    <a:pt x="5843" y="1"/>
                  </a:moveTo>
                  <a:cubicBezTo>
                    <a:pt x="5813" y="1"/>
                    <a:pt x="5783" y="16"/>
                    <a:pt x="5765" y="53"/>
                  </a:cubicBezTo>
                  <a:cubicBezTo>
                    <a:pt x="1299" y="6704"/>
                    <a:pt x="96" y="14526"/>
                    <a:pt x="1" y="22380"/>
                  </a:cubicBezTo>
                  <a:cubicBezTo>
                    <a:pt x="1" y="22467"/>
                    <a:pt x="68" y="22516"/>
                    <a:pt x="128" y="22516"/>
                  </a:cubicBezTo>
                  <a:cubicBezTo>
                    <a:pt x="178" y="22516"/>
                    <a:pt x="223" y="22483"/>
                    <a:pt x="223" y="22412"/>
                  </a:cubicBezTo>
                  <a:cubicBezTo>
                    <a:pt x="413" y="14653"/>
                    <a:pt x="1743" y="6894"/>
                    <a:pt x="5955" y="180"/>
                  </a:cubicBezTo>
                  <a:cubicBezTo>
                    <a:pt x="5999" y="90"/>
                    <a:pt x="5918" y="1"/>
                    <a:pt x="584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4093916" y="310370"/>
              <a:ext cx="324155" cy="795841"/>
            </a:xfrm>
            <a:custGeom>
              <a:rect b="b" l="l" r="r" t="t"/>
              <a:pathLst>
                <a:path extrusionOk="0" h="24620" w="10028">
                  <a:moveTo>
                    <a:pt x="9901" y="0"/>
                  </a:moveTo>
                  <a:cubicBezTo>
                    <a:pt x="9885" y="0"/>
                    <a:pt x="9867" y="5"/>
                    <a:pt x="9849" y="17"/>
                  </a:cubicBezTo>
                  <a:cubicBezTo>
                    <a:pt x="2914" y="5939"/>
                    <a:pt x="0" y="15947"/>
                    <a:pt x="3135" y="24592"/>
                  </a:cubicBezTo>
                  <a:cubicBezTo>
                    <a:pt x="3145" y="24612"/>
                    <a:pt x="3161" y="24619"/>
                    <a:pt x="3177" y="24619"/>
                  </a:cubicBezTo>
                  <a:cubicBezTo>
                    <a:pt x="3214" y="24619"/>
                    <a:pt x="3252" y="24582"/>
                    <a:pt x="3230" y="24561"/>
                  </a:cubicBezTo>
                  <a:cubicBezTo>
                    <a:pt x="665" y="15725"/>
                    <a:pt x="3072" y="6351"/>
                    <a:pt x="9976" y="176"/>
                  </a:cubicBezTo>
                  <a:cubicBezTo>
                    <a:pt x="10027" y="98"/>
                    <a:pt x="9974" y="0"/>
                    <a:pt x="990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4775702" y="-226531"/>
              <a:ext cx="429987" cy="822801"/>
            </a:xfrm>
            <a:custGeom>
              <a:rect b="b" l="l" r="r" t="t"/>
              <a:pathLst>
                <a:path extrusionOk="0" h="25454" w="13302">
                  <a:moveTo>
                    <a:pt x="539" y="0"/>
                  </a:moveTo>
                  <a:cubicBezTo>
                    <a:pt x="1236" y="1045"/>
                    <a:pt x="1964" y="2027"/>
                    <a:pt x="2724" y="3040"/>
                  </a:cubicBezTo>
                  <a:cubicBezTo>
                    <a:pt x="3041" y="6650"/>
                    <a:pt x="32" y="9501"/>
                    <a:pt x="32" y="13111"/>
                  </a:cubicBezTo>
                  <a:cubicBezTo>
                    <a:pt x="1" y="17355"/>
                    <a:pt x="2756" y="20838"/>
                    <a:pt x="3136" y="24955"/>
                  </a:cubicBezTo>
                  <a:cubicBezTo>
                    <a:pt x="3104" y="24987"/>
                    <a:pt x="3073" y="25018"/>
                    <a:pt x="3041" y="25018"/>
                  </a:cubicBezTo>
                  <a:cubicBezTo>
                    <a:pt x="2841" y="25161"/>
                    <a:pt x="2950" y="25407"/>
                    <a:pt x="3113" y="25407"/>
                  </a:cubicBezTo>
                  <a:cubicBezTo>
                    <a:pt x="3131" y="25407"/>
                    <a:pt x="3149" y="25405"/>
                    <a:pt x="3168" y="25398"/>
                  </a:cubicBezTo>
                  <a:cubicBezTo>
                    <a:pt x="3193" y="25436"/>
                    <a:pt x="3232" y="25454"/>
                    <a:pt x="3271" y="25454"/>
                  </a:cubicBezTo>
                  <a:cubicBezTo>
                    <a:pt x="3331" y="25454"/>
                    <a:pt x="3389" y="25412"/>
                    <a:pt x="3389" y="25335"/>
                  </a:cubicBezTo>
                  <a:lnTo>
                    <a:pt x="3389" y="25303"/>
                  </a:lnTo>
                  <a:cubicBezTo>
                    <a:pt x="7411" y="23023"/>
                    <a:pt x="13302" y="20141"/>
                    <a:pt x="12700" y="14694"/>
                  </a:cubicBezTo>
                  <a:cubicBezTo>
                    <a:pt x="12098" y="9564"/>
                    <a:pt x="7760" y="4940"/>
                    <a:pt x="3199" y="2914"/>
                  </a:cubicBezTo>
                  <a:cubicBezTo>
                    <a:pt x="3168" y="2819"/>
                    <a:pt x="3104" y="2755"/>
                    <a:pt x="3041" y="2724"/>
                  </a:cubicBezTo>
                  <a:cubicBezTo>
                    <a:pt x="2439" y="1805"/>
                    <a:pt x="1774" y="918"/>
                    <a:pt x="1141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3367068" y="-226531"/>
              <a:ext cx="1914351" cy="2031012"/>
            </a:xfrm>
            <a:custGeom>
              <a:rect b="b" l="l" r="r" t="t"/>
              <a:pathLst>
                <a:path extrusionOk="0" h="62831" w="59222">
                  <a:moveTo>
                    <a:pt x="35058" y="0"/>
                  </a:moveTo>
                  <a:cubicBezTo>
                    <a:pt x="34076" y="3610"/>
                    <a:pt x="32873" y="7189"/>
                    <a:pt x="31701" y="10704"/>
                  </a:cubicBezTo>
                  <a:cubicBezTo>
                    <a:pt x="30846" y="13364"/>
                    <a:pt x="29674" y="15549"/>
                    <a:pt x="27964" y="17703"/>
                  </a:cubicBezTo>
                  <a:cubicBezTo>
                    <a:pt x="26887" y="19096"/>
                    <a:pt x="25905" y="20363"/>
                    <a:pt x="25462" y="22073"/>
                  </a:cubicBezTo>
                  <a:cubicBezTo>
                    <a:pt x="25430" y="22137"/>
                    <a:pt x="25462" y="22200"/>
                    <a:pt x="25494" y="22232"/>
                  </a:cubicBezTo>
                  <a:cubicBezTo>
                    <a:pt x="25240" y="22358"/>
                    <a:pt x="24987" y="22485"/>
                    <a:pt x="24765" y="22612"/>
                  </a:cubicBezTo>
                  <a:cubicBezTo>
                    <a:pt x="24670" y="22643"/>
                    <a:pt x="24544" y="22707"/>
                    <a:pt x="24417" y="22770"/>
                  </a:cubicBezTo>
                  <a:cubicBezTo>
                    <a:pt x="24417" y="22738"/>
                    <a:pt x="24417" y="22738"/>
                    <a:pt x="24385" y="22707"/>
                  </a:cubicBezTo>
                  <a:cubicBezTo>
                    <a:pt x="21472" y="19793"/>
                    <a:pt x="18115" y="16721"/>
                    <a:pt x="13839" y="16151"/>
                  </a:cubicBezTo>
                  <a:cubicBezTo>
                    <a:pt x="13480" y="16107"/>
                    <a:pt x="13125" y="16086"/>
                    <a:pt x="12773" y="16086"/>
                  </a:cubicBezTo>
                  <a:cubicBezTo>
                    <a:pt x="11355" y="16086"/>
                    <a:pt x="9990" y="16435"/>
                    <a:pt x="8646" y="17070"/>
                  </a:cubicBezTo>
                  <a:cubicBezTo>
                    <a:pt x="5795" y="18495"/>
                    <a:pt x="3420" y="20046"/>
                    <a:pt x="158" y="20490"/>
                  </a:cubicBezTo>
                  <a:cubicBezTo>
                    <a:pt x="32" y="20490"/>
                    <a:pt x="0" y="20616"/>
                    <a:pt x="32" y="20711"/>
                  </a:cubicBezTo>
                  <a:cubicBezTo>
                    <a:pt x="32" y="20743"/>
                    <a:pt x="0" y="20806"/>
                    <a:pt x="32" y="20838"/>
                  </a:cubicBezTo>
                  <a:cubicBezTo>
                    <a:pt x="570" y="23847"/>
                    <a:pt x="2534" y="26285"/>
                    <a:pt x="4655" y="28375"/>
                  </a:cubicBezTo>
                  <a:cubicBezTo>
                    <a:pt x="6492" y="30180"/>
                    <a:pt x="9216" y="31067"/>
                    <a:pt x="11749" y="31669"/>
                  </a:cubicBezTo>
                  <a:cubicBezTo>
                    <a:pt x="5954" y="33474"/>
                    <a:pt x="1140" y="36609"/>
                    <a:pt x="317" y="43830"/>
                  </a:cubicBezTo>
                  <a:cubicBezTo>
                    <a:pt x="32" y="46268"/>
                    <a:pt x="63" y="48802"/>
                    <a:pt x="697" y="51145"/>
                  </a:cubicBezTo>
                  <a:cubicBezTo>
                    <a:pt x="1013" y="52317"/>
                    <a:pt x="1425" y="53995"/>
                    <a:pt x="2819" y="54280"/>
                  </a:cubicBezTo>
                  <a:cubicBezTo>
                    <a:pt x="2918" y="54298"/>
                    <a:pt x="3016" y="54306"/>
                    <a:pt x="3112" y="54306"/>
                  </a:cubicBezTo>
                  <a:cubicBezTo>
                    <a:pt x="3721" y="54306"/>
                    <a:pt x="4271" y="53993"/>
                    <a:pt x="4845" y="53774"/>
                  </a:cubicBezTo>
                  <a:cubicBezTo>
                    <a:pt x="5629" y="53454"/>
                    <a:pt x="6440" y="53002"/>
                    <a:pt x="7325" y="53002"/>
                  </a:cubicBezTo>
                  <a:cubicBezTo>
                    <a:pt x="7406" y="53002"/>
                    <a:pt x="7487" y="53006"/>
                    <a:pt x="7569" y="53014"/>
                  </a:cubicBezTo>
                  <a:cubicBezTo>
                    <a:pt x="8202" y="53077"/>
                    <a:pt x="8646" y="53584"/>
                    <a:pt x="9279" y="53647"/>
                  </a:cubicBezTo>
                  <a:cubicBezTo>
                    <a:pt x="9391" y="53659"/>
                    <a:pt x="9501" y="53664"/>
                    <a:pt x="9608" y="53664"/>
                  </a:cubicBezTo>
                  <a:cubicBezTo>
                    <a:pt x="10953" y="53664"/>
                    <a:pt x="11914" y="52776"/>
                    <a:pt x="12794" y="51779"/>
                  </a:cubicBezTo>
                  <a:cubicBezTo>
                    <a:pt x="12921" y="52982"/>
                    <a:pt x="13238" y="53995"/>
                    <a:pt x="13934" y="54629"/>
                  </a:cubicBezTo>
                  <a:cubicBezTo>
                    <a:pt x="13934" y="54661"/>
                    <a:pt x="13934" y="54692"/>
                    <a:pt x="13934" y="54724"/>
                  </a:cubicBezTo>
                  <a:cubicBezTo>
                    <a:pt x="15075" y="57384"/>
                    <a:pt x="17133" y="59189"/>
                    <a:pt x="19508" y="60709"/>
                  </a:cubicBezTo>
                  <a:cubicBezTo>
                    <a:pt x="20718" y="61483"/>
                    <a:pt x="22389" y="62830"/>
                    <a:pt x="23944" y="62830"/>
                  </a:cubicBezTo>
                  <a:cubicBezTo>
                    <a:pt x="24425" y="62830"/>
                    <a:pt x="24894" y="62702"/>
                    <a:pt x="25335" y="62388"/>
                  </a:cubicBezTo>
                  <a:cubicBezTo>
                    <a:pt x="25937" y="61944"/>
                    <a:pt x="26222" y="61121"/>
                    <a:pt x="26792" y="60709"/>
                  </a:cubicBezTo>
                  <a:cubicBezTo>
                    <a:pt x="27837" y="59918"/>
                    <a:pt x="29104" y="59949"/>
                    <a:pt x="30244" y="59506"/>
                  </a:cubicBezTo>
                  <a:cubicBezTo>
                    <a:pt x="31194" y="59157"/>
                    <a:pt x="31922" y="58556"/>
                    <a:pt x="32556" y="57764"/>
                  </a:cubicBezTo>
                  <a:cubicBezTo>
                    <a:pt x="34203" y="55706"/>
                    <a:pt x="35216" y="52665"/>
                    <a:pt x="35501" y="50037"/>
                  </a:cubicBezTo>
                  <a:cubicBezTo>
                    <a:pt x="37432" y="52670"/>
                    <a:pt x="40227" y="55059"/>
                    <a:pt x="43587" y="55059"/>
                  </a:cubicBezTo>
                  <a:cubicBezTo>
                    <a:pt x="43865" y="55059"/>
                    <a:pt x="44147" y="55043"/>
                    <a:pt x="44432" y="55009"/>
                  </a:cubicBezTo>
                  <a:cubicBezTo>
                    <a:pt x="46617" y="54756"/>
                    <a:pt x="49657" y="53520"/>
                    <a:pt x="51557" y="52412"/>
                  </a:cubicBezTo>
                  <a:cubicBezTo>
                    <a:pt x="52349" y="51905"/>
                    <a:pt x="52697" y="51557"/>
                    <a:pt x="52381" y="50575"/>
                  </a:cubicBezTo>
                  <a:cubicBezTo>
                    <a:pt x="51842" y="48738"/>
                    <a:pt x="49815" y="47250"/>
                    <a:pt x="48865" y="45540"/>
                  </a:cubicBezTo>
                  <a:cubicBezTo>
                    <a:pt x="47820" y="43671"/>
                    <a:pt x="47155" y="41676"/>
                    <a:pt x="45952" y="39903"/>
                  </a:cubicBezTo>
                  <a:cubicBezTo>
                    <a:pt x="46649" y="39808"/>
                    <a:pt x="47314" y="39618"/>
                    <a:pt x="48010" y="39333"/>
                  </a:cubicBezTo>
                  <a:cubicBezTo>
                    <a:pt x="49435" y="38763"/>
                    <a:pt x="50766" y="37876"/>
                    <a:pt x="52222" y="37369"/>
                  </a:cubicBezTo>
                  <a:cubicBezTo>
                    <a:pt x="53426" y="36926"/>
                    <a:pt x="54756" y="36768"/>
                    <a:pt x="55928" y="36261"/>
                  </a:cubicBezTo>
                  <a:cubicBezTo>
                    <a:pt x="58239" y="35247"/>
                    <a:pt x="59221" y="33094"/>
                    <a:pt x="58334" y="31226"/>
                  </a:cubicBezTo>
                  <a:cubicBezTo>
                    <a:pt x="58334" y="31162"/>
                    <a:pt x="58303" y="31067"/>
                    <a:pt x="58239" y="31067"/>
                  </a:cubicBezTo>
                  <a:cubicBezTo>
                    <a:pt x="57954" y="30529"/>
                    <a:pt x="57511" y="30054"/>
                    <a:pt x="56941" y="29610"/>
                  </a:cubicBezTo>
                  <a:cubicBezTo>
                    <a:pt x="54883" y="28090"/>
                    <a:pt x="52191" y="28407"/>
                    <a:pt x="49784" y="27964"/>
                  </a:cubicBezTo>
                  <a:cubicBezTo>
                    <a:pt x="47381" y="27507"/>
                    <a:pt x="45183" y="26438"/>
                    <a:pt x="42713" y="26438"/>
                  </a:cubicBezTo>
                  <a:cubicBezTo>
                    <a:pt x="42610" y="26438"/>
                    <a:pt x="42508" y="26440"/>
                    <a:pt x="42405" y="26444"/>
                  </a:cubicBezTo>
                  <a:lnTo>
                    <a:pt x="42342" y="26444"/>
                  </a:lnTo>
                  <a:cubicBezTo>
                    <a:pt x="41993" y="26032"/>
                    <a:pt x="41613" y="25620"/>
                    <a:pt x="41201" y="25272"/>
                  </a:cubicBezTo>
                  <a:cubicBezTo>
                    <a:pt x="39871" y="24195"/>
                    <a:pt x="38256" y="23562"/>
                    <a:pt x="36768" y="22770"/>
                  </a:cubicBezTo>
                  <a:cubicBezTo>
                    <a:pt x="35754" y="22232"/>
                    <a:pt x="34773" y="21408"/>
                    <a:pt x="33728" y="20901"/>
                  </a:cubicBezTo>
                  <a:cubicBezTo>
                    <a:pt x="33728" y="20870"/>
                    <a:pt x="33696" y="20838"/>
                    <a:pt x="33696" y="20806"/>
                  </a:cubicBezTo>
                  <a:cubicBezTo>
                    <a:pt x="32081" y="18241"/>
                    <a:pt x="33316" y="15074"/>
                    <a:pt x="33918" y="12383"/>
                  </a:cubicBezTo>
                  <a:cubicBezTo>
                    <a:pt x="34456" y="9944"/>
                    <a:pt x="34994" y="7537"/>
                    <a:pt x="35533" y="5130"/>
                  </a:cubicBezTo>
                  <a:cubicBezTo>
                    <a:pt x="35913" y="3420"/>
                    <a:pt x="36293" y="1710"/>
                    <a:pt x="36704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5042908" y="-226531"/>
              <a:ext cx="734036" cy="523277"/>
            </a:xfrm>
            <a:custGeom>
              <a:rect b="b" l="l" r="r" t="t"/>
              <a:pathLst>
                <a:path extrusionOk="0" h="16188" w="22708">
                  <a:moveTo>
                    <a:pt x="0" y="0"/>
                  </a:moveTo>
                  <a:cubicBezTo>
                    <a:pt x="1330" y="950"/>
                    <a:pt x="2661" y="1868"/>
                    <a:pt x="4371" y="1995"/>
                  </a:cubicBezTo>
                  <a:cubicBezTo>
                    <a:pt x="4371" y="2027"/>
                    <a:pt x="4371" y="2027"/>
                    <a:pt x="4371" y="2027"/>
                  </a:cubicBezTo>
                  <a:cubicBezTo>
                    <a:pt x="3927" y="3959"/>
                    <a:pt x="5352" y="5510"/>
                    <a:pt x="6967" y="6365"/>
                  </a:cubicBezTo>
                  <a:cubicBezTo>
                    <a:pt x="8013" y="6935"/>
                    <a:pt x="9089" y="6872"/>
                    <a:pt x="10198" y="7126"/>
                  </a:cubicBezTo>
                  <a:cubicBezTo>
                    <a:pt x="11591" y="7442"/>
                    <a:pt x="12795" y="8076"/>
                    <a:pt x="13966" y="8836"/>
                  </a:cubicBezTo>
                  <a:cubicBezTo>
                    <a:pt x="14030" y="9184"/>
                    <a:pt x="14061" y="9501"/>
                    <a:pt x="14125" y="9849"/>
                  </a:cubicBezTo>
                  <a:cubicBezTo>
                    <a:pt x="14283" y="10641"/>
                    <a:pt x="14505" y="11274"/>
                    <a:pt x="15075" y="11844"/>
                  </a:cubicBezTo>
                  <a:cubicBezTo>
                    <a:pt x="15455" y="12161"/>
                    <a:pt x="15930" y="12288"/>
                    <a:pt x="16310" y="12541"/>
                  </a:cubicBezTo>
                  <a:cubicBezTo>
                    <a:pt x="17703" y="13491"/>
                    <a:pt x="18368" y="14346"/>
                    <a:pt x="18748" y="15866"/>
                  </a:cubicBezTo>
                  <a:cubicBezTo>
                    <a:pt x="18717" y="15929"/>
                    <a:pt x="18748" y="15993"/>
                    <a:pt x="18780" y="16024"/>
                  </a:cubicBezTo>
                  <a:cubicBezTo>
                    <a:pt x="18780" y="16056"/>
                    <a:pt x="18780" y="16056"/>
                    <a:pt x="18780" y="16056"/>
                  </a:cubicBezTo>
                  <a:cubicBezTo>
                    <a:pt x="18810" y="16147"/>
                    <a:pt x="18891" y="16187"/>
                    <a:pt x="18967" y="16187"/>
                  </a:cubicBezTo>
                  <a:cubicBezTo>
                    <a:pt x="19051" y="16187"/>
                    <a:pt x="19128" y="16139"/>
                    <a:pt x="19128" y="16056"/>
                  </a:cubicBezTo>
                  <a:cubicBezTo>
                    <a:pt x="19160" y="16056"/>
                    <a:pt x="19160" y="16024"/>
                    <a:pt x="19160" y="16024"/>
                  </a:cubicBezTo>
                  <a:cubicBezTo>
                    <a:pt x="21757" y="11971"/>
                    <a:pt x="22707" y="6492"/>
                    <a:pt x="19318" y="2597"/>
                  </a:cubicBezTo>
                  <a:cubicBezTo>
                    <a:pt x="18052" y="1172"/>
                    <a:pt x="16373" y="348"/>
                    <a:pt x="14536" y="0"/>
                  </a:cubicBezTo>
                  <a:lnTo>
                    <a:pt x="9691" y="0"/>
                  </a:lnTo>
                  <a:cubicBezTo>
                    <a:pt x="7918" y="317"/>
                    <a:pt x="6239" y="887"/>
                    <a:pt x="4814" y="1678"/>
                  </a:cubicBezTo>
                  <a:cubicBezTo>
                    <a:pt x="4782" y="1615"/>
                    <a:pt x="4719" y="1552"/>
                    <a:pt x="4592" y="1520"/>
                  </a:cubicBezTo>
                  <a:cubicBezTo>
                    <a:pt x="3167" y="1457"/>
                    <a:pt x="2090" y="792"/>
                    <a:pt x="1045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6417567" y="925241"/>
              <a:ext cx="179210" cy="726666"/>
            </a:xfrm>
            <a:custGeom>
              <a:rect b="b" l="l" r="r" t="t"/>
              <a:pathLst>
                <a:path extrusionOk="0" h="22480" w="5544">
                  <a:moveTo>
                    <a:pt x="5245" y="1"/>
                  </a:moveTo>
                  <a:cubicBezTo>
                    <a:pt x="5183" y="1"/>
                    <a:pt x="5120" y="28"/>
                    <a:pt x="5074" y="93"/>
                  </a:cubicBezTo>
                  <a:cubicBezTo>
                    <a:pt x="3174" y="3228"/>
                    <a:pt x="1907" y="6648"/>
                    <a:pt x="1400" y="10290"/>
                  </a:cubicBezTo>
                  <a:cubicBezTo>
                    <a:pt x="830" y="14344"/>
                    <a:pt x="1242" y="18365"/>
                    <a:pt x="39" y="22324"/>
                  </a:cubicBezTo>
                  <a:cubicBezTo>
                    <a:pt x="1" y="22418"/>
                    <a:pt x="76" y="22479"/>
                    <a:pt x="156" y="22479"/>
                  </a:cubicBezTo>
                  <a:cubicBezTo>
                    <a:pt x="210" y="22479"/>
                    <a:pt x="266" y="22451"/>
                    <a:pt x="292" y="22387"/>
                  </a:cubicBezTo>
                  <a:cubicBezTo>
                    <a:pt x="1559" y="19126"/>
                    <a:pt x="1400" y="15642"/>
                    <a:pt x="1654" y="12222"/>
                  </a:cubicBezTo>
                  <a:cubicBezTo>
                    <a:pt x="1970" y="7946"/>
                    <a:pt x="3269" y="4019"/>
                    <a:pt x="5454" y="314"/>
                  </a:cubicBezTo>
                  <a:cubicBezTo>
                    <a:pt x="5544" y="157"/>
                    <a:pt x="5396" y="1"/>
                    <a:pt x="5245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7188961" y="1474426"/>
              <a:ext cx="255626" cy="103893"/>
            </a:xfrm>
            <a:custGeom>
              <a:rect b="b" l="l" r="r" t="t"/>
              <a:pathLst>
                <a:path extrusionOk="0" h="3214" w="7908">
                  <a:moveTo>
                    <a:pt x="117" y="0"/>
                  </a:moveTo>
                  <a:cubicBezTo>
                    <a:pt x="59" y="0"/>
                    <a:pt x="1" y="120"/>
                    <a:pt x="54" y="173"/>
                  </a:cubicBezTo>
                  <a:cubicBezTo>
                    <a:pt x="2239" y="1978"/>
                    <a:pt x="4963" y="3118"/>
                    <a:pt x="7781" y="3213"/>
                  </a:cubicBezTo>
                  <a:cubicBezTo>
                    <a:pt x="7876" y="3213"/>
                    <a:pt x="7908" y="3055"/>
                    <a:pt x="7813" y="3023"/>
                  </a:cubicBezTo>
                  <a:cubicBezTo>
                    <a:pt x="4994" y="2612"/>
                    <a:pt x="2461" y="1693"/>
                    <a:pt x="149" y="15"/>
                  </a:cubicBezTo>
                  <a:cubicBezTo>
                    <a:pt x="139" y="4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6837804" y="1023189"/>
              <a:ext cx="286884" cy="422100"/>
            </a:xfrm>
            <a:custGeom>
              <a:rect b="b" l="l" r="r" t="t"/>
              <a:pathLst>
                <a:path extrusionOk="0" h="13058" w="8875"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2366" y="4821"/>
                    <a:pt x="4932" y="9382"/>
                    <a:pt x="8700" y="13024"/>
                  </a:cubicBezTo>
                  <a:cubicBezTo>
                    <a:pt x="8724" y="13047"/>
                    <a:pt x="8748" y="13057"/>
                    <a:pt x="8769" y="13057"/>
                  </a:cubicBezTo>
                  <a:cubicBezTo>
                    <a:pt x="8833" y="13057"/>
                    <a:pt x="8874" y="12968"/>
                    <a:pt x="8827" y="12897"/>
                  </a:cubicBezTo>
                  <a:cubicBezTo>
                    <a:pt x="5122" y="9192"/>
                    <a:pt x="2715" y="4600"/>
                    <a:pt x="181" y="39"/>
                  </a:cubicBezTo>
                  <a:cubicBezTo>
                    <a:pt x="163" y="12"/>
                    <a:pt x="139" y="0"/>
                    <a:pt x="11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6825230" y="1095696"/>
              <a:ext cx="82623" cy="188649"/>
            </a:xfrm>
            <a:custGeom>
              <a:rect b="b" l="l" r="r" t="t"/>
              <a:pathLst>
                <a:path extrusionOk="0" h="5836" w="2556">
                  <a:moveTo>
                    <a:pt x="36" y="0"/>
                  </a:moveTo>
                  <a:cubicBezTo>
                    <a:pt x="16" y="0"/>
                    <a:pt x="0" y="22"/>
                    <a:pt x="0" y="45"/>
                  </a:cubicBezTo>
                  <a:cubicBezTo>
                    <a:pt x="602" y="2040"/>
                    <a:pt x="1394" y="3972"/>
                    <a:pt x="2439" y="5809"/>
                  </a:cubicBezTo>
                  <a:cubicBezTo>
                    <a:pt x="2448" y="5828"/>
                    <a:pt x="2464" y="5836"/>
                    <a:pt x="2481" y="5836"/>
                  </a:cubicBezTo>
                  <a:cubicBezTo>
                    <a:pt x="2517" y="5836"/>
                    <a:pt x="2556" y="5799"/>
                    <a:pt x="2534" y="5777"/>
                  </a:cubicBezTo>
                  <a:cubicBezTo>
                    <a:pt x="1520" y="3908"/>
                    <a:pt x="665" y="2008"/>
                    <a:pt x="63" y="13"/>
                  </a:cubicBezTo>
                  <a:cubicBezTo>
                    <a:pt x="54" y="4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6895118" y="1001498"/>
              <a:ext cx="122415" cy="181925"/>
            </a:xfrm>
            <a:custGeom>
              <a:rect b="b" l="l" r="r" t="t"/>
              <a:pathLst>
                <a:path extrusionOk="0" h="5628" w="3787">
                  <a:moveTo>
                    <a:pt x="54" y="1"/>
                  </a:moveTo>
                  <a:cubicBezTo>
                    <a:pt x="26" y="1"/>
                    <a:pt x="1" y="23"/>
                    <a:pt x="23" y="45"/>
                  </a:cubicBezTo>
                  <a:cubicBezTo>
                    <a:pt x="973" y="2072"/>
                    <a:pt x="2145" y="3972"/>
                    <a:pt x="3665" y="5619"/>
                  </a:cubicBezTo>
                  <a:cubicBezTo>
                    <a:pt x="3671" y="5625"/>
                    <a:pt x="3679" y="5627"/>
                    <a:pt x="3688" y="5627"/>
                  </a:cubicBezTo>
                  <a:cubicBezTo>
                    <a:pt x="3728" y="5627"/>
                    <a:pt x="3786" y="5576"/>
                    <a:pt x="3760" y="5524"/>
                  </a:cubicBezTo>
                  <a:cubicBezTo>
                    <a:pt x="2367" y="3751"/>
                    <a:pt x="1132" y="2009"/>
                    <a:pt x="87" y="14"/>
                  </a:cubicBezTo>
                  <a:cubicBezTo>
                    <a:pt x="77" y="4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6528348" y="984107"/>
              <a:ext cx="83657" cy="216965"/>
            </a:xfrm>
            <a:custGeom>
              <a:rect b="b" l="l" r="r" t="t"/>
              <a:pathLst>
                <a:path extrusionOk="0" h="6712" w="2588">
                  <a:moveTo>
                    <a:pt x="2560" y="0"/>
                  </a:moveTo>
                  <a:cubicBezTo>
                    <a:pt x="2552" y="0"/>
                    <a:pt x="2543" y="4"/>
                    <a:pt x="2534" y="13"/>
                  </a:cubicBezTo>
                  <a:cubicBezTo>
                    <a:pt x="1014" y="1850"/>
                    <a:pt x="0" y="4225"/>
                    <a:pt x="95" y="6664"/>
                  </a:cubicBezTo>
                  <a:cubicBezTo>
                    <a:pt x="111" y="6695"/>
                    <a:pt x="143" y="6711"/>
                    <a:pt x="170" y="6711"/>
                  </a:cubicBezTo>
                  <a:cubicBezTo>
                    <a:pt x="198" y="6711"/>
                    <a:pt x="222" y="6695"/>
                    <a:pt x="222" y="6664"/>
                  </a:cubicBezTo>
                  <a:cubicBezTo>
                    <a:pt x="380" y="4225"/>
                    <a:pt x="1014" y="1977"/>
                    <a:pt x="2565" y="45"/>
                  </a:cubicBezTo>
                  <a:cubicBezTo>
                    <a:pt x="2588" y="23"/>
                    <a:pt x="2578" y="0"/>
                    <a:pt x="25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6606125" y="1018825"/>
              <a:ext cx="104474" cy="464090"/>
            </a:xfrm>
            <a:custGeom>
              <a:rect b="b" l="l" r="r" t="t"/>
              <a:pathLst>
                <a:path extrusionOk="0" h="14357" w="3232">
                  <a:moveTo>
                    <a:pt x="1022" y="0"/>
                  </a:moveTo>
                  <a:cubicBezTo>
                    <a:pt x="999" y="0"/>
                    <a:pt x="967" y="16"/>
                    <a:pt x="951" y="48"/>
                  </a:cubicBezTo>
                  <a:cubicBezTo>
                    <a:pt x="1" y="4861"/>
                    <a:pt x="2851" y="9453"/>
                    <a:pt x="1489" y="14267"/>
                  </a:cubicBezTo>
                  <a:cubicBezTo>
                    <a:pt x="1471" y="14322"/>
                    <a:pt x="1517" y="14356"/>
                    <a:pt x="1565" y="14356"/>
                  </a:cubicBezTo>
                  <a:cubicBezTo>
                    <a:pt x="1599" y="14356"/>
                    <a:pt x="1634" y="14339"/>
                    <a:pt x="1648" y="14299"/>
                  </a:cubicBezTo>
                  <a:cubicBezTo>
                    <a:pt x="3231" y="9580"/>
                    <a:pt x="191" y="4861"/>
                    <a:pt x="1046" y="48"/>
                  </a:cubicBezTo>
                  <a:cubicBezTo>
                    <a:pt x="1062" y="16"/>
                    <a:pt x="1046" y="0"/>
                    <a:pt x="1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6447146" y="941307"/>
              <a:ext cx="96425" cy="110293"/>
            </a:xfrm>
            <a:custGeom>
              <a:rect b="b" l="l" r="r" t="t"/>
              <a:pathLst>
                <a:path extrusionOk="0" h="3412" w="2983">
                  <a:moveTo>
                    <a:pt x="2887" y="1"/>
                  </a:moveTo>
                  <a:cubicBezTo>
                    <a:pt x="2878" y="1"/>
                    <a:pt x="2869" y="3"/>
                    <a:pt x="2860" y="7"/>
                  </a:cubicBezTo>
                  <a:cubicBezTo>
                    <a:pt x="1625" y="831"/>
                    <a:pt x="675" y="1971"/>
                    <a:pt x="42" y="3301"/>
                  </a:cubicBezTo>
                  <a:cubicBezTo>
                    <a:pt x="1" y="3363"/>
                    <a:pt x="53" y="3411"/>
                    <a:pt x="113" y="3411"/>
                  </a:cubicBezTo>
                  <a:cubicBezTo>
                    <a:pt x="145" y="3411"/>
                    <a:pt x="178" y="3397"/>
                    <a:pt x="200" y="3364"/>
                  </a:cubicBezTo>
                  <a:cubicBezTo>
                    <a:pt x="865" y="2066"/>
                    <a:pt x="1784" y="1021"/>
                    <a:pt x="2955" y="102"/>
                  </a:cubicBezTo>
                  <a:cubicBezTo>
                    <a:pt x="2983" y="75"/>
                    <a:pt x="2940" y="1"/>
                    <a:pt x="288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6816017" y="1379938"/>
              <a:ext cx="19460" cy="114527"/>
            </a:xfrm>
            <a:custGeom>
              <a:rect b="b" l="l" r="r" t="t"/>
              <a:pathLst>
                <a:path extrusionOk="0" h="3543" w="602">
                  <a:moveTo>
                    <a:pt x="32" y="0"/>
                  </a:moveTo>
                  <a:cubicBezTo>
                    <a:pt x="16" y="0"/>
                    <a:pt x="0" y="8"/>
                    <a:pt x="0" y="24"/>
                  </a:cubicBezTo>
                  <a:cubicBezTo>
                    <a:pt x="0" y="1228"/>
                    <a:pt x="158" y="2368"/>
                    <a:pt x="475" y="3508"/>
                  </a:cubicBezTo>
                  <a:cubicBezTo>
                    <a:pt x="487" y="3532"/>
                    <a:pt x="509" y="3542"/>
                    <a:pt x="530" y="3542"/>
                  </a:cubicBezTo>
                  <a:cubicBezTo>
                    <a:pt x="566" y="3542"/>
                    <a:pt x="602" y="3515"/>
                    <a:pt x="602" y="3476"/>
                  </a:cubicBezTo>
                  <a:cubicBezTo>
                    <a:pt x="317" y="2336"/>
                    <a:pt x="158" y="1196"/>
                    <a:pt x="63" y="24"/>
                  </a:cubicBezTo>
                  <a:cubicBezTo>
                    <a:pt x="63" y="8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6811329" y="1260752"/>
              <a:ext cx="67139" cy="176365"/>
            </a:xfrm>
            <a:custGeom>
              <a:rect b="b" l="l" r="r" t="t"/>
              <a:pathLst>
                <a:path extrusionOk="0" h="5456" w="2077">
                  <a:moveTo>
                    <a:pt x="34" y="1"/>
                  </a:moveTo>
                  <a:cubicBezTo>
                    <a:pt x="14" y="1"/>
                    <a:pt x="0" y="19"/>
                    <a:pt x="18" y="38"/>
                  </a:cubicBezTo>
                  <a:cubicBezTo>
                    <a:pt x="557" y="1874"/>
                    <a:pt x="1222" y="3679"/>
                    <a:pt x="1982" y="5421"/>
                  </a:cubicBezTo>
                  <a:cubicBezTo>
                    <a:pt x="1982" y="5445"/>
                    <a:pt x="1996" y="5456"/>
                    <a:pt x="2013" y="5456"/>
                  </a:cubicBezTo>
                  <a:cubicBezTo>
                    <a:pt x="2041" y="5456"/>
                    <a:pt x="2077" y="5429"/>
                    <a:pt x="2077" y="5390"/>
                  </a:cubicBezTo>
                  <a:cubicBezTo>
                    <a:pt x="1349" y="3616"/>
                    <a:pt x="684" y="1843"/>
                    <a:pt x="82" y="38"/>
                  </a:cubicBezTo>
                  <a:cubicBezTo>
                    <a:pt x="68" y="11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6764812" y="606702"/>
              <a:ext cx="89088" cy="18522"/>
            </a:xfrm>
            <a:custGeom>
              <a:rect b="b" l="l" r="r" t="t"/>
              <a:pathLst>
                <a:path extrusionOk="0" h="573" w="2756">
                  <a:moveTo>
                    <a:pt x="2615" y="0"/>
                  </a:moveTo>
                  <a:cubicBezTo>
                    <a:pt x="1746" y="0"/>
                    <a:pt x="905" y="270"/>
                    <a:pt x="64" y="541"/>
                  </a:cubicBezTo>
                  <a:cubicBezTo>
                    <a:pt x="39" y="541"/>
                    <a:pt x="34" y="561"/>
                    <a:pt x="16" y="569"/>
                  </a:cubicBezTo>
                  <a:lnTo>
                    <a:pt x="16" y="569"/>
                  </a:lnTo>
                  <a:lnTo>
                    <a:pt x="2756" y="2"/>
                  </a:lnTo>
                  <a:cubicBezTo>
                    <a:pt x="2709" y="1"/>
                    <a:pt x="2662" y="0"/>
                    <a:pt x="2615" y="0"/>
                  </a:cubicBezTo>
                  <a:close/>
                  <a:moveTo>
                    <a:pt x="16" y="569"/>
                  </a:moveTo>
                  <a:lnTo>
                    <a:pt x="1" y="573"/>
                  </a:lnTo>
                  <a:cubicBezTo>
                    <a:pt x="7" y="573"/>
                    <a:pt x="12" y="571"/>
                    <a:pt x="16" y="569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6084643" y="1111794"/>
              <a:ext cx="84918" cy="102923"/>
            </a:xfrm>
            <a:custGeom>
              <a:rect b="b" l="l" r="r" t="t"/>
              <a:pathLst>
                <a:path extrusionOk="0" h="3184" w="2627">
                  <a:moveTo>
                    <a:pt x="2546" y="1"/>
                  </a:moveTo>
                  <a:cubicBezTo>
                    <a:pt x="2534" y="1"/>
                    <a:pt x="2523" y="7"/>
                    <a:pt x="2515" y="22"/>
                  </a:cubicBezTo>
                  <a:cubicBezTo>
                    <a:pt x="1534" y="909"/>
                    <a:pt x="678" y="1922"/>
                    <a:pt x="45" y="3094"/>
                  </a:cubicBezTo>
                  <a:cubicBezTo>
                    <a:pt x="0" y="3139"/>
                    <a:pt x="51" y="3183"/>
                    <a:pt x="95" y="3183"/>
                  </a:cubicBezTo>
                  <a:cubicBezTo>
                    <a:pt x="113" y="3183"/>
                    <a:pt x="131" y="3176"/>
                    <a:pt x="140" y="3157"/>
                  </a:cubicBezTo>
                  <a:cubicBezTo>
                    <a:pt x="837" y="2017"/>
                    <a:pt x="1629" y="1004"/>
                    <a:pt x="2579" y="85"/>
                  </a:cubicBezTo>
                  <a:cubicBezTo>
                    <a:pt x="2627" y="61"/>
                    <a:pt x="2583" y="1"/>
                    <a:pt x="254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6172084" y="1236992"/>
              <a:ext cx="19201" cy="43154"/>
            </a:xfrm>
            <a:custGeom>
              <a:rect b="b" l="l" r="r" t="t"/>
              <a:pathLst>
                <a:path extrusionOk="0" h="1335" w="594">
                  <a:moveTo>
                    <a:pt x="511" y="0"/>
                  </a:moveTo>
                  <a:cubicBezTo>
                    <a:pt x="497" y="0"/>
                    <a:pt x="484" y="4"/>
                    <a:pt x="475" y="13"/>
                  </a:cubicBezTo>
                  <a:cubicBezTo>
                    <a:pt x="222" y="393"/>
                    <a:pt x="32" y="836"/>
                    <a:pt x="0" y="1311"/>
                  </a:cubicBezTo>
                  <a:cubicBezTo>
                    <a:pt x="0" y="1327"/>
                    <a:pt x="24" y="1335"/>
                    <a:pt x="48" y="1335"/>
                  </a:cubicBezTo>
                  <a:cubicBezTo>
                    <a:pt x="72" y="1335"/>
                    <a:pt x="95" y="1327"/>
                    <a:pt x="95" y="1311"/>
                  </a:cubicBezTo>
                  <a:cubicBezTo>
                    <a:pt x="159" y="868"/>
                    <a:pt x="285" y="424"/>
                    <a:pt x="570" y="76"/>
                  </a:cubicBezTo>
                  <a:cubicBezTo>
                    <a:pt x="594" y="29"/>
                    <a:pt x="549" y="0"/>
                    <a:pt x="5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6055646" y="933161"/>
              <a:ext cx="374194" cy="208432"/>
            </a:xfrm>
            <a:custGeom>
              <a:rect b="b" l="l" r="r" t="t"/>
              <a:pathLst>
                <a:path extrusionOk="0" h="6448" w="11576">
                  <a:moveTo>
                    <a:pt x="11507" y="1"/>
                  </a:moveTo>
                  <a:cubicBezTo>
                    <a:pt x="11501" y="1"/>
                    <a:pt x="11495" y="2"/>
                    <a:pt x="11488" y="6"/>
                  </a:cubicBezTo>
                  <a:cubicBezTo>
                    <a:pt x="7371" y="1209"/>
                    <a:pt x="2716" y="2824"/>
                    <a:pt x="24" y="6371"/>
                  </a:cubicBezTo>
                  <a:cubicBezTo>
                    <a:pt x="0" y="6418"/>
                    <a:pt x="45" y="6447"/>
                    <a:pt x="83" y="6447"/>
                  </a:cubicBezTo>
                  <a:cubicBezTo>
                    <a:pt x="97" y="6447"/>
                    <a:pt x="110" y="6443"/>
                    <a:pt x="119" y="6435"/>
                  </a:cubicBezTo>
                  <a:cubicBezTo>
                    <a:pt x="2842" y="3046"/>
                    <a:pt x="7498" y="1399"/>
                    <a:pt x="11520" y="133"/>
                  </a:cubicBezTo>
                  <a:cubicBezTo>
                    <a:pt x="11576" y="104"/>
                    <a:pt x="11557" y="1"/>
                    <a:pt x="115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5989120" y="1172470"/>
              <a:ext cx="38337" cy="54112"/>
            </a:xfrm>
            <a:custGeom>
              <a:rect b="b" l="l" r="r" t="t"/>
              <a:pathLst>
                <a:path extrusionOk="0" h="1674" w="1186">
                  <a:moveTo>
                    <a:pt x="1133" y="0"/>
                  </a:moveTo>
                  <a:cubicBezTo>
                    <a:pt x="1121" y="0"/>
                    <a:pt x="1109" y="4"/>
                    <a:pt x="1100" y="13"/>
                  </a:cubicBezTo>
                  <a:cubicBezTo>
                    <a:pt x="847" y="615"/>
                    <a:pt x="467" y="1153"/>
                    <a:pt x="23" y="1628"/>
                  </a:cubicBezTo>
                  <a:cubicBezTo>
                    <a:pt x="1" y="1651"/>
                    <a:pt x="26" y="1673"/>
                    <a:pt x="54" y="1673"/>
                  </a:cubicBezTo>
                  <a:cubicBezTo>
                    <a:pt x="65" y="1673"/>
                    <a:pt x="77" y="1669"/>
                    <a:pt x="87" y="1660"/>
                  </a:cubicBezTo>
                  <a:cubicBezTo>
                    <a:pt x="562" y="1217"/>
                    <a:pt x="910" y="647"/>
                    <a:pt x="1163" y="45"/>
                  </a:cubicBezTo>
                  <a:cubicBezTo>
                    <a:pt x="1186" y="23"/>
                    <a:pt x="1161" y="0"/>
                    <a:pt x="113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6151848" y="1039610"/>
              <a:ext cx="165342" cy="151378"/>
            </a:xfrm>
            <a:custGeom>
              <a:rect b="b" l="l" r="r" t="t"/>
              <a:pathLst>
                <a:path extrusionOk="0" h="4683" w="5115">
                  <a:moveTo>
                    <a:pt x="5022" y="0"/>
                  </a:moveTo>
                  <a:cubicBezTo>
                    <a:pt x="5014" y="0"/>
                    <a:pt x="5005" y="2"/>
                    <a:pt x="4997" y="6"/>
                  </a:cubicBezTo>
                  <a:cubicBezTo>
                    <a:pt x="3160" y="1337"/>
                    <a:pt x="1481" y="2857"/>
                    <a:pt x="25" y="4567"/>
                  </a:cubicBezTo>
                  <a:cubicBezTo>
                    <a:pt x="0" y="4615"/>
                    <a:pt x="32" y="4683"/>
                    <a:pt x="77" y="4683"/>
                  </a:cubicBezTo>
                  <a:cubicBezTo>
                    <a:pt x="90" y="4683"/>
                    <a:pt x="105" y="4676"/>
                    <a:pt x="120" y="4662"/>
                  </a:cubicBezTo>
                  <a:cubicBezTo>
                    <a:pt x="1640" y="3015"/>
                    <a:pt x="3286" y="1495"/>
                    <a:pt x="5060" y="133"/>
                  </a:cubicBezTo>
                  <a:cubicBezTo>
                    <a:pt x="5115" y="78"/>
                    <a:pt x="5075" y="0"/>
                    <a:pt x="5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5982040" y="968138"/>
              <a:ext cx="269914" cy="180470"/>
            </a:xfrm>
            <a:custGeom>
              <a:rect b="b" l="l" r="r" t="t"/>
              <a:pathLst>
                <a:path extrusionOk="0" h="5583" w="8350">
                  <a:moveTo>
                    <a:pt x="8254" y="1"/>
                  </a:moveTo>
                  <a:cubicBezTo>
                    <a:pt x="4993" y="919"/>
                    <a:pt x="2142" y="2819"/>
                    <a:pt x="52" y="5479"/>
                  </a:cubicBezTo>
                  <a:cubicBezTo>
                    <a:pt x="0" y="5531"/>
                    <a:pt x="54" y="5583"/>
                    <a:pt x="93" y="5583"/>
                  </a:cubicBezTo>
                  <a:cubicBezTo>
                    <a:pt x="102" y="5583"/>
                    <a:pt x="110" y="5580"/>
                    <a:pt x="116" y="5574"/>
                  </a:cubicBezTo>
                  <a:cubicBezTo>
                    <a:pt x="2396" y="3009"/>
                    <a:pt x="5056" y="1236"/>
                    <a:pt x="8286" y="127"/>
                  </a:cubicBezTo>
                  <a:cubicBezTo>
                    <a:pt x="8349" y="96"/>
                    <a:pt x="8318" y="1"/>
                    <a:pt x="8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7336076" y="8899"/>
              <a:ext cx="3103" cy="8986"/>
            </a:xfrm>
            <a:custGeom>
              <a:rect b="b" l="l" r="r" t="t"/>
              <a:pathLst>
                <a:path extrusionOk="0" h="278" w="96">
                  <a:moveTo>
                    <a:pt x="32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96"/>
                    <a:pt x="32" y="191"/>
                    <a:pt x="63" y="254"/>
                  </a:cubicBezTo>
                  <a:cubicBezTo>
                    <a:pt x="63" y="270"/>
                    <a:pt x="71" y="278"/>
                    <a:pt x="79" y="278"/>
                  </a:cubicBezTo>
                  <a:cubicBezTo>
                    <a:pt x="87" y="278"/>
                    <a:pt x="95" y="270"/>
                    <a:pt x="95" y="254"/>
                  </a:cubicBezTo>
                  <a:cubicBezTo>
                    <a:pt x="95" y="191"/>
                    <a:pt x="63" y="9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6837513" y="-226531"/>
              <a:ext cx="900865" cy="2442024"/>
            </a:xfrm>
            <a:custGeom>
              <a:rect b="b" l="l" r="r" t="t"/>
              <a:pathLst>
                <a:path extrusionOk="0" h="75546" w="27869">
                  <a:moveTo>
                    <a:pt x="27141" y="0"/>
                  </a:moveTo>
                  <a:cubicBezTo>
                    <a:pt x="26064" y="3579"/>
                    <a:pt x="24385" y="7126"/>
                    <a:pt x="22960" y="10197"/>
                  </a:cubicBezTo>
                  <a:cubicBezTo>
                    <a:pt x="17957" y="20933"/>
                    <a:pt x="7221" y="28027"/>
                    <a:pt x="2945" y="39079"/>
                  </a:cubicBezTo>
                  <a:cubicBezTo>
                    <a:pt x="2860" y="39271"/>
                    <a:pt x="3004" y="39434"/>
                    <a:pt x="3155" y="39434"/>
                  </a:cubicBezTo>
                  <a:cubicBezTo>
                    <a:pt x="3229" y="39434"/>
                    <a:pt x="3305" y="39395"/>
                    <a:pt x="3357" y="39301"/>
                  </a:cubicBezTo>
                  <a:cubicBezTo>
                    <a:pt x="7949" y="30212"/>
                    <a:pt x="15360" y="23308"/>
                    <a:pt x="20838" y="14948"/>
                  </a:cubicBezTo>
                  <a:lnTo>
                    <a:pt x="20838" y="14948"/>
                  </a:lnTo>
                  <a:cubicBezTo>
                    <a:pt x="19825" y="17513"/>
                    <a:pt x="19255" y="20268"/>
                    <a:pt x="18558" y="23023"/>
                  </a:cubicBezTo>
                  <a:cubicBezTo>
                    <a:pt x="17355" y="27710"/>
                    <a:pt x="14505" y="32207"/>
                    <a:pt x="14473" y="37148"/>
                  </a:cubicBezTo>
                  <a:cubicBezTo>
                    <a:pt x="14346" y="37211"/>
                    <a:pt x="14315" y="37338"/>
                    <a:pt x="14378" y="37464"/>
                  </a:cubicBezTo>
                  <a:cubicBezTo>
                    <a:pt x="9976" y="41930"/>
                    <a:pt x="3579" y="46743"/>
                    <a:pt x="3579" y="53615"/>
                  </a:cubicBezTo>
                  <a:cubicBezTo>
                    <a:pt x="3610" y="56941"/>
                    <a:pt x="5131" y="60076"/>
                    <a:pt x="5321" y="63401"/>
                  </a:cubicBezTo>
                  <a:cubicBezTo>
                    <a:pt x="5574" y="67803"/>
                    <a:pt x="3674" y="71857"/>
                    <a:pt x="349" y="74675"/>
                  </a:cubicBezTo>
                  <a:cubicBezTo>
                    <a:pt x="64" y="74675"/>
                    <a:pt x="0" y="75150"/>
                    <a:pt x="317" y="75214"/>
                  </a:cubicBezTo>
                  <a:cubicBezTo>
                    <a:pt x="1287" y="75439"/>
                    <a:pt x="2254" y="75545"/>
                    <a:pt x="3210" y="75545"/>
                  </a:cubicBezTo>
                  <a:cubicBezTo>
                    <a:pt x="11128" y="75545"/>
                    <a:pt x="18362" y="68283"/>
                    <a:pt x="20933" y="61248"/>
                  </a:cubicBezTo>
                  <a:cubicBezTo>
                    <a:pt x="23974" y="52792"/>
                    <a:pt x="21345" y="43418"/>
                    <a:pt x="14885" y="37338"/>
                  </a:cubicBezTo>
                  <a:cubicBezTo>
                    <a:pt x="14916" y="37306"/>
                    <a:pt x="14948" y="37274"/>
                    <a:pt x="14948" y="37211"/>
                  </a:cubicBezTo>
                  <a:cubicBezTo>
                    <a:pt x="15265" y="32429"/>
                    <a:pt x="17798" y="28217"/>
                    <a:pt x="19002" y="23625"/>
                  </a:cubicBezTo>
                  <a:cubicBezTo>
                    <a:pt x="20173" y="19096"/>
                    <a:pt x="20933" y="14441"/>
                    <a:pt x="23657" y="10514"/>
                  </a:cubicBezTo>
                  <a:cubicBezTo>
                    <a:pt x="23689" y="10419"/>
                    <a:pt x="23625" y="10356"/>
                    <a:pt x="23562" y="10356"/>
                  </a:cubicBezTo>
                  <a:cubicBezTo>
                    <a:pt x="24100" y="9311"/>
                    <a:pt x="24607" y="8234"/>
                    <a:pt x="25050" y="7126"/>
                  </a:cubicBezTo>
                  <a:cubicBezTo>
                    <a:pt x="26000" y="4845"/>
                    <a:pt x="27077" y="2439"/>
                    <a:pt x="27869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7810039" y="-226531"/>
              <a:ext cx="1333923" cy="1629309"/>
            </a:xfrm>
            <a:custGeom>
              <a:rect b="b" l="l" r="r" t="t"/>
              <a:pathLst>
                <a:path extrusionOk="0" h="50404" w="41266">
                  <a:moveTo>
                    <a:pt x="1" y="0"/>
                  </a:moveTo>
                  <a:cubicBezTo>
                    <a:pt x="507" y="2660"/>
                    <a:pt x="1078" y="5289"/>
                    <a:pt x="2059" y="7854"/>
                  </a:cubicBezTo>
                  <a:cubicBezTo>
                    <a:pt x="2978" y="10229"/>
                    <a:pt x="4118" y="12509"/>
                    <a:pt x="5448" y="14663"/>
                  </a:cubicBezTo>
                  <a:cubicBezTo>
                    <a:pt x="5393" y="14630"/>
                    <a:pt x="5331" y="14612"/>
                    <a:pt x="5272" y="14612"/>
                  </a:cubicBezTo>
                  <a:cubicBezTo>
                    <a:pt x="5159" y="14612"/>
                    <a:pt x="5057" y="14676"/>
                    <a:pt x="5036" y="14821"/>
                  </a:cubicBezTo>
                  <a:cubicBezTo>
                    <a:pt x="4118" y="19223"/>
                    <a:pt x="3358" y="24068"/>
                    <a:pt x="4783" y="28439"/>
                  </a:cubicBezTo>
                  <a:cubicBezTo>
                    <a:pt x="6113" y="32524"/>
                    <a:pt x="8488" y="34139"/>
                    <a:pt x="12035" y="35976"/>
                  </a:cubicBezTo>
                  <a:cubicBezTo>
                    <a:pt x="14315" y="37179"/>
                    <a:pt x="14949" y="39174"/>
                    <a:pt x="16849" y="40663"/>
                  </a:cubicBezTo>
                  <a:cubicBezTo>
                    <a:pt x="18844" y="42215"/>
                    <a:pt x="21282" y="43323"/>
                    <a:pt x="23626" y="44178"/>
                  </a:cubicBezTo>
                  <a:cubicBezTo>
                    <a:pt x="26096" y="45033"/>
                    <a:pt x="28566" y="45413"/>
                    <a:pt x="31131" y="45825"/>
                  </a:cubicBezTo>
                  <a:cubicBezTo>
                    <a:pt x="34932" y="46427"/>
                    <a:pt x="37687" y="47757"/>
                    <a:pt x="40569" y="50322"/>
                  </a:cubicBezTo>
                  <a:cubicBezTo>
                    <a:pt x="40638" y="50379"/>
                    <a:pt x="40710" y="50403"/>
                    <a:pt x="40778" y="50403"/>
                  </a:cubicBezTo>
                  <a:cubicBezTo>
                    <a:pt x="40898" y="50403"/>
                    <a:pt x="41003" y="50328"/>
                    <a:pt x="41044" y="50227"/>
                  </a:cubicBezTo>
                  <a:cubicBezTo>
                    <a:pt x="41202" y="50164"/>
                    <a:pt x="41266" y="50005"/>
                    <a:pt x="41171" y="49815"/>
                  </a:cubicBezTo>
                  <a:cubicBezTo>
                    <a:pt x="39714" y="47250"/>
                    <a:pt x="39872" y="44431"/>
                    <a:pt x="39017" y="41676"/>
                  </a:cubicBezTo>
                  <a:cubicBezTo>
                    <a:pt x="38479" y="39998"/>
                    <a:pt x="37529" y="38604"/>
                    <a:pt x="36420" y="37211"/>
                  </a:cubicBezTo>
                  <a:cubicBezTo>
                    <a:pt x="34298" y="34519"/>
                    <a:pt x="32842" y="32556"/>
                    <a:pt x="31575" y="29357"/>
                  </a:cubicBezTo>
                  <a:cubicBezTo>
                    <a:pt x="30751" y="27172"/>
                    <a:pt x="29960" y="25113"/>
                    <a:pt x="28440" y="23277"/>
                  </a:cubicBezTo>
                  <a:cubicBezTo>
                    <a:pt x="27268" y="21788"/>
                    <a:pt x="25779" y="20521"/>
                    <a:pt x="24006" y="19730"/>
                  </a:cubicBezTo>
                  <a:cubicBezTo>
                    <a:pt x="21472" y="18558"/>
                    <a:pt x="18939" y="18526"/>
                    <a:pt x="16659" y="16594"/>
                  </a:cubicBezTo>
                  <a:cubicBezTo>
                    <a:pt x="15139" y="15328"/>
                    <a:pt x="14410" y="14441"/>
                    <a:pt x="12415" y="14251"/>
                  </a:cubicBezTo>
                  <a:cubicBezTo>
                    <a:pt x="11989" y="14208"/>
                    <a:pt x="11569" y="14193"/>
                    <a:pt x="11153" y="14193"/>
                  </a:cubicBezTo>
                  <a:cubicBezTo>
                    <a:pt x="10333" y="14193"/>
                    <a:pt x="9528" y="14249"/>
                    <a:pt x="8721" y="14249"/>
                  </a:cubicBezTo>
                  <a:cubicBezTo>
                    <a:pt x="7839" y="14249"/>
                    <a:pt x="6956" y="14182"/>
                    <a:pt x="6050" y="13903"/>
                  </a:cubicBezTo>
                  <a:cubicBezTo>
                    <a:pt x="4878" y="11844"/>
                    <a:pt x="3864" y="9754"/>
                    <a:pt x="3041" y="7537"/>
                  </a:cubicBezTo>
                  <a:cubicBezTo>
                    <a:pt x="2123" y="5099"/>
                    <a:pt x="1584" y="2534"/>
                    <a:pt x="1078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6307207" y="-226531"/>
              <a:ext cx="1253046" cy="1433905"/>
            </a:xfrm>
            <a:custGeom>
              <a:rect b="b" l="l" r="r" t="t"/>
              <a:pathLst>
                <a:path extrusionOk="0" h="44359" w="38764">
                  <a:moveTo>
                    <a:pt x="1" y="0"/>
                  </a:moveTo>
                  <a:cubicBezTo>
                    <a:pt x="381" y="918"/>
                    <a:pt x="824" y="1773"/>
                    <a:pt x="1457" y="2565"/>
                  </a:cubicBezTo>
                  <a:cubicBezTo>
                    <a:pt x="2027" y="3262"/>
                    <a:pt x="4498" y="4782"/>
                    <a:pt x="5353" y="5859"/>
                  </a:cubicBezTo>
                  <a:cubicBezTo>
                    <a:pt x="5321" y="5890"/>
                    <a:pt x="5289" y="5922"/>
                    <a:pt x="5321" y="5985"/>
                  </a:cubicBezTo>
                  <a:cubicBezTo>
                    <a:pt x="4783" y="6429"/>
                    <a:pt x="4276" y="6904"/>
                    <a:pt x="3738" y="7347"/>
                  </a:cubicBezTo>
                  <a:cubicBezTo>
                    <a:pt x="3643" y="7347"/>
                    <a:pt x="3516" y="7442"/>
                    <a:pt x="3484" y="7537"/>
                  </a:cubicBezTo>
                  <a:cubicBezTo>
                    <a:pt x="3168" y="10482"/>
                    <a:pt x="7284" y="13016"/>
                    <a:pt x="9406" y="14409"/>
                  </a:cubicBezTo>
                  <a:cubicBezTo>
                    <a:pt x="12543" y="16471"/>
                    <a:pt x="16159" y="17734"/>
                    <a:pt x="19888" y="17734"/>
                  </a:cubicBezTo>
                  <a:cubicBezTo>
                    <a:pt x="20225" y="17734"/>
                    <a:pt x="20563" y="17724"/>
                    <a:pt x="20902" y="17703"/>
                  </a:cubicBezTo>
                  <a:cubicBezTo>
                    <a:pt x="23436" y="17513"/>
                    <a:pt x="25779" y="16785"/>
                    <a:pt x="27869" y="15486"/>
                  </a:cubicBezTo>
                  <a:lnTo>
                    <a:pt x="27869" y="15486"/>
                  </a:lnTo>
                  <a:cubicBezTo>
                    <a:pt x="25653" y="17386"/>
                    <a:pt x="23341" y="19128"/>
                    <a:pt x="20902" y="20838"/>
                  </a:cubicBezTo>
                  <a:cubicBezTo>
                    <a:pt x="20412" y="20778"/>
                    <a:pt x="19912" y="20749"/>
                    <a:pt x="19407" y="20749"/>
                  </a:cubicBezTo>
                  <a:cubicBezTo>
                    <a:pt x="15632" y="20749"/>
                    <a:pt x="11583" y="22412"/>
                    <a:pt x="9628" y="25652"/>
                  </a:cubicBezTo>
                  <a:cubicBezTo>
                    <a:pt x="6208" y="31384"/>
                    <a:pt x="11306" y="38414"/>
                    <a:pt x="7094" y="43893"/>
                  </a:cubicBezTo>
                  <a:cubicBezTo>
                    <a:pt x="7031" y="43925"/>
                    <a:pt x="6999" y="43988"/>
                    <a:pt x="7031" y="44020"/>
                  </a:cubicBezTo>
                  <a:cubicBezTo>
                    <a:pt x="6985" y="44181"/>
                    <a:pt x="7123" y="44359"/>
                    <a:pt x="7275" y="44359"/>
                  </a:cubicBezTo>
                  <a:cubicBezTo>
                    <a:pt x="7332" y="44359"/>
                    <a:pt x="7391" y="44334"/>
                    <a:pt x="7443" y="44273"/>
                  </a:cubicBezTo>
                  <a:cubicBezTo>
                    <a:pt x="7538" y="44146"/>
                    <a:pt x="7633" y="44020"/>
                    <a:pt x="7728" y="43925"/>
                  </a:cubicBezTo>
                  <a:cubicBezTo>
                    <a:pt x="11306" y="42151"/>
                    <a:pt x="14093" y="39143"/>
                    <a:pt x="16025" y="35659"/>
                  </a:cubicBezTo>
                  <a:cubicBezTo>
                    <a:pt x="17039" y="33822"/>
                    <a:pt x="17799" y="31859"/>
                    <a:pt x="18337" y="29832"/>
                  </a:cubicBezTo>
                  <a:cubicBezTo>
                    <a:pt x="19065" y="26982"/>
                    <a:pt x="19002" y="23942"/>
                    <a:pt x="20744" y="21472"/>
                  </a:cubicBezTo>
                  <a:cubicBezTo>
                    <a:pt x="20839" y="21408"/>
                    <a:pt x="20902" y="21377"/>
                    <a:pt x="20966" y="21345"/>
                  </a:cubicBezTo>
                  <a:cubicBezTo>
                    <a:pt x="20997" y="21345"/>
                    <a:pt x="20997" y="21345"/>
                    <a:pt x="20997" y="21313"/>
                  </a:cubicBezTo>
                  <a:cubicBezTo>
                    <a:pt x="21029" y="21313"/>
                    <a:pt x="21061" y="21313"/>
                    <a:pt x="21092" y="21281"/>
                  </a:cubicBezTo>
                  <a:cubicBezTo>
                    <a:pt x="25336" y="19001"/>
                    <a:pt x="29104" y="15644"/>
                    <a:pt x="32145" y="11908"/>
                  </a:cubicBezTo>
                  <a:cubicBezTo>
                    <a:pt x="33887" y="10166"/>
                    <a:pt x="35438" y="8139"/>
                    <a:pt x="35913" y="5764"/>
                  </a:cubicBezTo>
                  <a:cubicBezTo>
                    <a:pt x="36040" y="5637"/>
                    <a:pt x="36135" y="5542"/>
                    <a:pt x="36262" y="5415"/>
                  </a:cubicBezTo>
                  <a:cubicBezTo>
                    <a:pt x="36275" y="5419"/>
                    <a:pt x="36288" y="5420"/>
                    <a:pt x="36301" y="5420"/>
                  </a:cubicBezTo>
                  <a:cubicBezTo>
                    <a:pt x="36407" y="5420"/>
                    <a:pt x="36480" y="5307"/>
                    <a:pt x="36452" y="5194"/>
                  </a:cubicBezTo>
                  <a:cubicBezTo>
                    <a:pt x="36515" y="5099"/>
                    <a:pt x="36578" y="5035"/>
                    <a:pt x="36642" y="4972"/>
                  </a:cubicBezTo>
                  <a:cubicBezTo>
                    <a:pt x="36737" y="4830"/>
                    <a:pt x="36618" y="4651"/>
                    <a:pt x="36486" y="4651"/>
                  </a:cubicBezTo>
                  <a:cubicBezTo>
                    <a:pt x="36442" y="4651"/>
                    <a:pt x="36396" y="4671"/>
                    <a:pt x="36357" y="4719"/>
                  </a:cubicBezTo>
                  <a:lnTo>
                    <a:pt x="36262" y="4814"/>
                  </a:lnTo>
                  <a:cubicBezTo>
                    <a:pt x="36230" y="4750"/>
                    <a:pt x="36198" y="4719"/>
                    <a:pt x="36167" y="4687"/>
                  </a:cubicBezTo>
                  <a:cubicBezTo>
                    <a:pt x="37243" y="3230"/>
                    <a:pt x="38067" y="1647"/>
                    <a:pt x="38764" y="0"/>
                  </a:cubicBezTo>
                  <a:lnTo>
                    <a:pt x="38067" y="0"/>
                  </a:lnTo>
                  <a:cubicBezTo>
                    <a:pt x="37433" y="1583"/>
                    <a:pt x="36578" y="3104"/>
                    <a:pt x="35502" y="4560"/>
                  </a:cubicBezTo>
                  <a:cubicBezTo>
                    <a:pt x="35407" y="4529"/>
                    <a:pt x="35280" y="4497"/>
                    <a:pt x="35153" y="4402"/>
                  </a:cubicBezTo>
                  <a:cubicBezTo>
                    <a:pt x="34868" y="4434"/>
                    <a:pt x="34583" y="4465"/>
                    <a:pt x="34267" y="4497"/>
                  </a:cubicBezTo>
                  <a:cubicBezTo>
                    <a:pt x="32936" y="4339"/>
                    <a:pt x="31923" y="3737"/>
                    <a:pt x="31195" y="2724"/>
                  </a:cubicBezTo>
                  <a:cubicBezTo>
                    <a:pt x="30783" y="2312"/>
                    <a:pt x="30466" y="1805"/>
                    <a:pt x="30086" y="1362"/>
                  </a:cubicBezTo>
                  <a:cubicBezTo>
                    <a:pt x="29643" y="855"/>
                    <a:pt x="29168" y="412"/>
                    <a:pt x="28693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3489615" y="-226531"/>
              <a:ext cx="1149930" cy="257081"/>
            </a:xfrm>
            <a:custGeom>
              <a:rect b="b" l="l" r="r" t="t"/>
              <a:pathLst>
                <a:path extrusionOk="0" h="7953" w="35574">
                  <a:moveTo>
                    <a:pt x="2828" y="0"/>
                  </a:moveTo>
                  <a:cubicBezTo>
                    <a:pt x="1783" y="1298"/>
                    <a:pt x="864" y="2692"/>
                    <a:pt x="104" y="4212"/>
                  </a:cubicBezTo>
                  <a:cubicBezTo>
                    <a:pt x="1" y="4398"/>
                    <a:pt x="181" y="4557"/>
                    <a:pt x="362" y="4557"/>
                  </a:cubicBezTo>
                  <a:cubicBezTo>
                    <a:pt x="459" y="4557"/>
                    <a:pt x="556" y="4512"/>
                    <a:pt x="611" y="4402"/>
                  </a:cubicBezTo>
                  <a:cubicBezTo>
                    <a:pt x="1534" y="4180"/>
                    <a:pt x="2437" y="4084"/>
                    <a:pt x="3323" y="4084"/>
                  </a:cubicBezTo>
                  <a:cubicBezTo>
                    <a:pt x="7881" y="4084"/>
                    <a:pt x="12029" y="6614"/>
                    <a:pt x="16509" y="7569"/>
                  </a:cubicBezTo>
                  <a:cubicBezTo>
                    <a:pt x="17577" y="7794"/>
                    <a:pt x="18678" y="7952"/>
                    <a:pt x="19773" y="7952"/>
                  </a:cubicBezTo>
                  <a:cubicBezTo>
                    <a:pt x="20529" y="7952"/>
                    <a:pt x="21282" y="7877"/>
                    <a:pt x="22019" y="7696"/>
                  </a:cubicBezTo>
                  <a:cubicBezTo>
                    <a:pt x="24711" y="7030"/>
                    <a:pt x="26738" y="4940"/>
                    <a:pt x="29145" y="3705"/>
                  </a:cubicBezTo>
                  <a:cubicBezTo>
                    <a:pt x="29240" y="3674"/>
                    <a:pt x="29272" y="3610"/>
                    <a:pt x="29272" y="3547"/>
                  </a:cubicBezTo>
                  <a:cubicBezTo>
                    <a:pt x="31773" y="3325"/>
                    <a:pt x="33927" y="1932"/>
                    <a:pt x="35574" y="0"/>
                  </a:cubicBezTo>
                  <a:lnTo>
                    <a:pt x="34275" y="0"/>
                  </a:lnTo>
                  <a:cubicBezTo>
                    <a:pt x="33389" y="887"/>
                    <a:pt x="32375" y="1647"/>
                    <a:pt x="31203" y="2153"/>
                  </a:cubicBezTo>
                  <a:cubicBezTo>
                    <a:pt x="30095" y="1900"/>
                    <a:pt x="28955" y="950"/>
                    <a:pt x="27973" y="0"/>
                  </a:cubicBezTo>
                  <a:lnTo>
                    <a:pt x="27403" y="0"/>
                  </a:lnTo>
                  <a:cubicBezTo>
                    <a:pt x="27656" y="190"/>
                    <a:pt x="27878" y="412"/>
                    <a:pt x="28100" y="602"/>
                  </a:cubicBezTo>
                  <a:cubicBezTo>
                    <a:pt x="28860" y="1235"/>
                    <a:pt x="29683" y="2027"/>
                    <a:pt x="30570" y="2375"/>
                  </a:cubicBezTo>
                  <a:cubicBezTo>
                    <a:pt x="29937" y="2565"/>
                    <a:pt x="29303" y="2724"/>
                    <a:pt x="28575" y="2755"/>
                  </a:cubicBezTo>
                  <a:cubicBezTo>
                    <a:pt x="28394" y="2769"/>
                    <a:pt x="28212" y="2776"/>
                    <a:pt x="28031" y="2776"/>
                  </a:cubicBezTo>
                  <a:cubicBezTo>
                    <a:pt x="24906" y="2776"/>
                    <a:pt x="21683" y="808"/>
                    <a:pt x="18631" y="0"/>
                  </a:cubicBezTo>
                  <a:lnTo>
                    <a:pt x="15749" y="0"/>
                  </a:lnTo>
                  <a:cubicBezTo>
                    <a:pt x="19486" y="538"/>
                    <a:pt x="22684" y="2248"/>
                    <a:pt x="26326" y="3262"/>
                  </a:cubicBezTo>
                  <a:cubicBezTo>
                    <a:pt x="27055" y="3484"/>
                    <a:pt x="27751" y="3547"/>
                    <a:pt x="28448" y="3579"/>
                  </a:cubicBezTo>
                  <a:cubicBezTo>
                    <a:pt x="26168" y="4655"/>
                    <a:pt x="24363" y="6524"/>
                    <a:pt x="21829" y="7094"/>
                  </a:cubicBezTo>
                  <a:cubicBezTo>
                    <a:pt x="21104" y="7264"/>
                    <a:pt x="20373" y="7337"/>
                    <a:pt x="19642" y="7337"/>
                  </a:cubicBezTo>
                  <a:cubicBezTo>
                    <a:pt x="17371" y="7337"/>
                    <a:pt x="15094" y="6625"/>
                    <a:pt x="12962" y="5859"/>
                  </a:cubicBezTo>
                  <a:cubicBezTo>
                    <a:pt x="9822" y="4732"/>
                    <a:pt x="6705" y="3445"/>
                    <a:pt x="3417" y="3445"/>
                  </a:cubicBezTo>
                  <a:cubicBezTo>
                    <a:pt x="2825" y="3445"/>
                    <a:pt x="2228" y="3487"/>
                    <a:pt x="1624" y="3579"/>
                  </a:cubicBezTo>
                  <a:cubicBezTo>
                    <a:pt x="4221" y="1615"/>
                    <a:pt x="7198" y="443"/>
                    <a:pt x="10333" y="0"/>
                  </a:cubicBezTo>
                  <a:lnTo>
                    <a:pt x="7832" y="0"/>
                  </a:lnTo>
                  <a:cubicBezTo>
                    <a:pt x="5456" y="633"/>
                    <a:pt x="3208" y="1742"/>
                    <a:pt x="1181" y="3357"/>
                  </a:cubicBezTo>
                  <a:cubicBezTo>
                    <a:pt x="1878" y="2153"/>
                    <a:pt x="2701" y="1045"/>
                    <a:pt x="36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4821766" y="-226531"/>
              <a:ext cx="444501" cy="898829"/>
            </a:xfrm>
            <a:custGeom>
              <a:rect b="b" l="l" r="r" t="t"/>
              <a:pathLst>
                <a:path extrusionOk="0" h="27806" w="13751">
                  <a:moveTo>
                    <a:pt x="1" y="0"/>
                  </a:moveTo>
                  <a:cubicBezTo>
                    <a:pt x="127" y="1140"/>
                    <a:pt x="317" y="2280"/>
                    <a:pt x="602" y="3420"/>
                  </a:cubicBezTo>
                  <a:cubicBezTo>
                    <a:pt x="1394" y="6777"/>
                    <a:pt x="1014" y="10229"/>
                    <a:pt x="1901" y="13554"/>
                  </a:cubicBezTo>
                  <a:cubicBezTo>
                    <a:pt x="3484" y="19508"/>
                    <a:pt x="8203" y="24227"/>
                    <a:pt x="13112" y="27647"/>
                  </a:cubicBezTo>
                  <a:cubicBezTo>
                    <a:pt x="13143" y="27679"/>
                    <a:pt x="13175" y="27710"/>
                    <a:pt x="13238" y="27742"/>
                  </a:cubicBezTo>
                  <a:cubicBezTo>
                    <a:pt x="13290" y="27787"/>
                    <a:pt x="13344" y="27806"/>
                    <a:pt x="13395" y="27806"/>
                  </a:cubicBezTo>
                  <a:cubicBezTo>
                    <a:pt x="13595" y="27806"/>
                    <a:pt x="13751" y="27513"/>
                    <a:pt x="13523" y="27362"/>
                  </a:cubicBezTo>
                  <a:cubicBezTo>
                    <a:pt x="9882" y="24448"/>
                    <a:pt x="10135" y="19761"/>
                    <a:pt x="9850" y="15549"/>
                  </a:cubicBezTo>
                  <a:cubicBezTo>
                    <a:pt x="9597" y="12478"/>
                    <a:pt x="8805" y="10451"/>
                    <a:pt x="7253" y="7886"/>
                  </a:cubicBezTo>
                  <a:cubicBezTo>
                    <a:pt x="5796" y="5447"/>
                    <a:pt x="7158" y="2850"/>
                    <a:pt x="5733" y="253"/>
                  </a:cubicBezTo>
                  <a:cubicBezTo>
                    <a:pt x="5701" y="190"/>
                    <a:pt x="5638" y="95"/>
                    <a:pt x="5575" y="0"/>
                  </a:cubicBezTo>
                  <a:lnTo>
                    <a:pt x="5195" y="0"/>
                  </a:lnTo>
                  <a:cubicBezTo>
                    <a:pt x="5670" y="855"/>
                    <a:pt x="6018" y="1710"/>
                    <a:pt x="6145" y="2597"/>
                  </a:cubicBezTo>
                  <a:cubicBezTo>
                    <a:pt x="6335" y="3895"/>
                    <a:pt x="5670" y="5004"/>
                    <a:pt x="5860" y="6239"/>
                  </a:cubicBezTo>
                  <a:cubicBezTo>
                    <a:pt x="6050" y="7506"/>
                    <a:pt x="7190" y="8456"/>
                    <a:pt x="7791" y="9501"/>
                  </a:cubicBezTo>
                  <a:cubicBezTo>
                    <a:pt x="10673" y="14346"/>
                    <a:pt x="8425" y="20901"/>
                    <a:pt x="11275" y="25557"/>
                  </a:cubicBezTo>
                  <a:cubicBezTo>
                    <a:pt x="7031" y="21947"/>
                    <a:pt x="3168" y="17798"/>
                    <a:pt x="2186" y="12034"/>
                  </a:cubicBezTo>
                  <a:cubicBezTo>
                    <a:pt x="1774" y="9564"/>
                    <a:pt x="2091" y="7062"/>
                    <a:pt x="1521" y="4624"/>
                  </a:cubicBezTo>
                  <a:cubicBezTo>
                    <a:pt x="1173" y="3009"/>
                    <a:pt x="856" y="1520"/>
                    <a:pt x="66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4012002" y="-226531"/>
              <a:ext cx="720718" cy="1561524"/>
            </a:xfrm>
            <a:custGeom>
              <a:rect b="b" l="l" r="r" t="t"/>
              <a:pathLst>
                <a:path extrusionOk="0" h="48307" w="22296">
                  <a:moveTo>
                    <a:pt x="16088" y="13206"/>
                  </a:moveTo>
                  <a:lnTo>
                    <a:pt x="16088" y="13206"/>
                  </a:lnTo>
                  <a:cubicBezTo>
                    <a:pt x="14537" y="16056"/>
                    <a:pt x="12225" y="18431"/>
                    <a:pt x="10610" y="21250"/>
                  </a:cubicBezTo>
                  <a:cubicBezTo>
                    <a:pt x="9026" y="23942"/>
                    <a:pt x="7886" y="26919"/>
                    <a:pt x="7158" y="29959"/>
                  </a:cubicBezTo>
                  <a:cubicBezTo>
                    <a:pt x="5986" y="34994"/>
                    <a:pt x="5511" y="41265"/>
                    <a:pt x="8963" y="45540"/>
                  </a:cubicBezTo>
                  <a:cubicBezTo>
                    <a:pt x="9023" y="45609"/>
                    <a:pt x="9098" y="45638"/>
                    <a:pt x="9170" y="45638"/>
                  </a:cubicBezTo>
                  <a:cubicBezTo>
                    <a:pt x="9364" y="45638"/>
                    <a:pt x="9545" y="45431"/>
                    <a:pt x="9406" y="45223"/>
                  </a:cubicBezTo>
                  <a:cubicBezTo>
                    <a:pt x="5606" y="40156"/>
                    <a:pt x="6651" y="32746"/>
                    <a:pt x="8583" y="27109"/>
                  </a:cubicBezTo>
                  <a:cubicBezTo>
                    <a:pt x="9565" y="24195"/>
                    <a:pt x="11021" y="21440"/>
                    <a:pt x="12795" y="18938"/>
                  </a:cubicBezTo>
                  <a:cubicBezTo>
                    <a:pt x="14062" y="17101"/>
                    <a:pt x="15423" y="15423"/>
                    <a:pt x="16405" y="13459"/>
                  </a:cubicBezTo>
                  <a:lnTo>
                    <a:pt x="16405" y="13459"/>
                  </a:lnTo>
                  <a:cubicBezTo>
                    <a:pt x="16247" y="14188"/>
                    <a:pt x="16120" y="14916"/>
                    <a:pt x="16025" y="15708"/>
                  </a:cubicBezTo>
                  <a:cubicBezTo>
                    <a:pt x="16008" y="15858"/>
                    <a:pt x="16115" y="15938"/>
                    <a:pt x="16229" y="15938"/>
                  </a:cubicBezTo>
                  <a:cubicBezTo>
                    <a:pt x="16331" y="15938"/>
                    <a:pt x="16439" y="15874"/>
                    <a:pt x="16468" y="15739"/>
                  </a:cubicBezTo>
                  <a:cubicBezTo>
                    <a:pt x="16595" y="15043"/>
                    <a:pt x="16753" y="14378"/>
                    <a:pt x="16944" y="13713"/>
                  </a:cubicBezTo>
                  <a:cubicBezTo>
                    <a:pt x="16975" y="14568"/>
                    <a:pt x="17039" y="15454"/>
                    <a:pt x="17070" y="16373"/>
                  </a:cubicBezTo>
                  <a:cubicBezTo>
                    <a:pt x="17324" y="21598"/>
                    <a:pt x="15867" y="25525"/>
                    <a:pt x="13207" y="29959"/>
                  </a:cubicBezTo>
                  <a:cubicBezTo>
                    <a:pt x="9945" y="35311"/>
                    <a:pt x="8995" y="41233"/>
                    <a:pt x="9628" y="47408"/>
                  </a:cubicBezTo>
                  <a:cubicBezTo>
                    <a:pt x="6588" y="44590"/>
                    <a:pt x="3389" y="41170"/>
                    <a:pt x="1837" y="37306"/>
                  </a:cubicBezTo>
                  <a:cubicBezTo>
                    <a:pt x="254" y="33442"/>
                    <a:pt x="1172" y="28882"/>
                    <a:pt x="2787" y="25208"/>
                  </a:cubicBezTo>
                  <a:cubicBezTo>
                    <a:pt x="4403" y="21472"/>
                    <a:pt x="7126" y="18305"/>
                    <a:pt x="10736" y="16373"/>
                  </a:cubicBezTo>
                  <a:cubicBezTo>
                    <a:pt x="12637" y="15359"/>
                    <a:pt x="14663" y="14694"/>
                    <a:pt x="16088" y="13206"/>
                  </a:cubicBezTo>
                  <a:close/>
                  <a:moveTo>
                    <a:pt x="21029" y="0"/>
                  </a:moveTo>
                  <a:cubicBezTo>
                    <a:pt x="19984" y="3895"/>
                    <a:pt x="18115" y="7506"/>
                    <a:pt x="16944" y="11401"/>
                  </a:cubicBezTo>
                  <a:cubicBezTo>
                    <a:pt x="14568" y="14948"/>
                    <a:pt x="9565" y="15644"/>
                    <a:pt x="6461" y="18590"/>
                  </a:cubicBezTo>
                  <a:cubicBezTo>
                    <a:pt x="3769" y="21186"/>
                    <a:pt x="1901" y="24607"/>
                    <a:pt x="982" y="28185"/>
                  </a:cubicBezTo>
                  <a:cubicBezTo>
                    <a:pt x="96" y="31732"/>
                    <a:pt x="1" y="35247"/>
                    <a:pt x="1711" y="38509"/>
                  </a:cubicBezTo>
                  <a:cubicBezTo>
                    <a:pt x="3642" y="42246"/>
                    <a:pt x="6524" y="45477"/>
                    <a:pt x="9660" y="48232"/>
                  </a:cubicBezTo>
                  <a:cubicBezTo>
                    <a:pt x="9720" y="48284"/>
                    <a:pt x="9782" y="48307"/>
                    <a:pt x="9840" y="48307"/>
                  </a:cubicBezTo>
                  <a:cubicBezTo>
                    <a:pt x="10027" y="48307"/>
                    <a:pt x="10175" y="48077"/>
                    <a:pt x="10103" y="47883"/>
                  </a:cubicBezTo>
                  <a:cubicBezTo>
                    <a:pt x="10166" y="47820"/>
                    <a:pt x="10198" y="47757"/>
                    <a:pt x="10166" y="47693"/>
                  </a:cubicBezTo>
                  <a:cubicBezTo>
                    <a:pt x="9533" y="43988"/>
                    <a:pt x="9818" y="40093"/>
                    <a:pt x="10926" y="36514"/>
                  </a:cubicBezTo>
                  <a:cubicBezTo>
                    <a:pt x="11971" y="33189"/>
                    <a:pt x="13935" y="30465"/>
                    <a:pt x="15550" y="27457"/>
                  </a:cubicBezTo>
                  <a:cubicBezTo>
                    <a:pt x="16912" y="24955"/>
                    <a:pt x="17640" y="22263"/>
                    <a:pt x="17799" y="19445"/>
                  </a:cubicBezTo>
                  <a:cubicBezTo>
                    <a:pt x="17925" y="16753"/>
                    <a:pt x="17292" y="13998"/>
                    <a:pt x="17767" y="11369"/>
                  </a:cubicBezTo>
                  <a:cubicBezTo>
                    <a:pt x="19034" y="8139"/>
                    <a:pt x="20744" y="5099"/>
                    <a:pt x="21821" y="1742"/>
                  </a:cubicBezTo>
                  <a:cubicBezTo>
                    <a:pt x="22011" y="1172"/>
                    <a:pt x="22169" y="602"/>
                    <a:pt x="222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7167141" y="-226531"/>
              <a:ext cx="1058547" cy="978995"/>
            </a:xfrm>
            <a:custGeom>
              <a:rect b="b" l="l" r="r" t="t"/>
              <a:pathLst>
                <a:path extrusionOk="0" h="30286" w="32747">
                  <a:moveTo>
                    <a:pt x="19382" y="5890"/>
                  </a:moveTo>
                  <a:cubicBezTo>
                    <a:pt x="20997" y="6745"/>
                    <a:pt x="22296" y="7917"/>
                    <a:pt x="23151" y="9532"/>
                  </a:cubicBezTo>
                  <a:cubicBezTo>
                    <a:pt x="23847" y="10862"/>
                    <a:pt x="23911" y="12129"/>
                    <a:pt x="24037" y="13459"/>
                  </a:cubicBezTo>
                  <a:cubicBezTo>
                    <a:pt x="23056" y="12668"/>
                    <a:pt x="21947" y="12098"/>
                    <a:pt x="20744" y="11781"/>
                  </a:cubicBezTo>
                  <a:cubicBezTo>
                    <a:pt x="19952" y="11559"/>
                    <a:pt x="19160" y="11559"/>
                    <a:pt x="18369" y="11337"/>
                  </a:cubicBezTo>
                  <a:cubicBezTo>
                    <a:pt x="16659" y="10894"/>
                    <a:pt x="14695" y="9216"/>
                    <a:pt x="15043" y="7252"/>
                  </a:cubicBezTo>
                  <a:cubicBezTo>
                    <a:pt x="15043" y="7221"/>
                    <a:pt x="15043" y="7189"/>
                    <a:pt x="15043" y="7189"/>
                  </a:cubicBezTo>
                  <a:cubicBezTo>
                    <a:pt x="16374" y="6682"/>
                    <a:pt x="17862" y="6207"/>
                    <a:pt x="19382" y="5890"/>
                  </a:cubicBezTo>
                  <a:close/>
                  <a:moveTo>
                    <a:pt x="22716" y="5490"/>
                  </a:moveTo>
                  <a:cubicBezTo>
                    <a:pt x="24951" y="5490"/>
                    <a:pt x="27084" y="6090"/>
                    <a:pt x="28724" y="7822"/>
                  </a:cubicBezTo>
                  <a:cubicBezTo>
                    <a:pt x="32081" y="11369"/>
                    <a:pt x="31226" y="16373"/>
                    <a:pt x="29073" y="20268"/>
                  </a:cubicBezTo>
                  <a:cubicBezTo>
                    <a:pt x="28851" y="19286"/>
                    <a:pt x="28376" y="18400"/>
                    <a:pt x="27521" y="17703"/>
                  </a:cubicBezTo>
                  <a:cubicBezTo>
                    <a:pt x="27014" y="17291"/>
                    <a:pt x="26381" y="17133"/>
                    <a:pt x="25874" y="16753"/>
                  </a:cubicBezTo>
                  <a:cubicBezTo>
                    <a:pt x="24259" y="15486"/>
                    <a:pt x="24734" y="13649"/>
                    <a:pt x="24449" y="12003"/>
                  </a:cubicBezTo>
                  <a:cubicBezTo>
                    <a:pt x="24006" y="9342"/>
                    <a:pt x="22359" y="7094"/>
                    <a:pt x="20079" y="5732"/>
                  </a:cubicBezTo>
                  <a:cubicBezTo>
                    <a:pt x="20958" y="5581"/>
                    <a:pt x="21845" y="5490"/>
                    <a:pt x="22716" y="5490"/>
                  </a:cubicBezTo>
                  <a:close/>
                  <a:moveTo>
                    <a:pt x="5289" y="8772"/>
                  </a:moveTo>
                  <a:cubicBezTo>
                    <a:pt x="8013" y="11686"/>
                    <a:pt x="10040" y="17513"/>
                    <a:pt x="9058" y="21377"/>
                  </a:cubicBezTo>
                  <a:cubicBezTo>
                    <a:pt x="8330" y="24132"/>
                    <a:pt x="6144" y="26222"/>
                    <a:pt x="5448" y="29009"/>
                  </a:cubicBezTo>
                  <a:cubicBezTo>
                    <a:pt x="5226" y="25272"/>
                    <a:pt x="2534" y="21947"/>
                    <a:pt x="2597" y="18083"/>
                  </a:cubicBezTo>
                  <a:cubicBezTo>
                    <a:pt x="2661" y="14726"/>
                    <a:pt x="5289" y="12066"/>
                    <a:pt x="5289" y="8772"/>
                  </a:cubicBezTo>
                  <a:close/>
                  <a:moveTo>
                    <a:pt x="5828" y="8677"/>
                  </a:moveTo>
                  <a:lnTo>
                    <a:pt x="5828" y="8677"/>
                  </a:lnTo>
                  <a:cubicBezTo>
                    <a:pt x="9565" y="10862"/>
                    <a:pt x="12922" y="14283"/>
                    <a:pt x="13903" y="18621"/>
                  </a:cubicBezTo>
                  <a:cubicBezTo>
                    <a:pt x="15265" y="24448"/>
                    <a:pt x="9660" y="26760"/>
                    <a:pt x="5638" y="29484"/>
                  </a:cubicBezTo>
                  <a:cubicBezTo>
                    <a:pt x="6651" y="25810"/>
                    <a:pt x="9976" y="23055"/>
                    <a:pt x="9723" y="19001"/>
                  </a:cubicBezTo>
                  <a:cubicBezTo>
                    <a:pt x="9470" y="15454"/>
                    <a:pt x="8266" y="11401"/>
                    <a:pt x="5828" y="8677"/>
                  </a:cubicBezTo>
                  <a:close/>
                  <a:moveTo>
                    <a:pt x="1" y="0"/>
                  </a:moveTo>
                  <a:cubicBezTo>
                    <a:pt x="951" y="3040"/>
                    <a:pt x="2851" y="5542"/>
                    <a:pt x="4783" y="8107"/>
                  </a:cubicBezTo>
                  <a:cubicBezTo>
                    <a:pt x="5099" y="11654"/>
                    <a:pt x="2122" y="14504"/>
                    <a:pt x="2091" y="18083"/>
                  </a:cubicBezTo>
                  <a:cubicBezTo>
                    <a:pt x="2091" y="22263"/>
                    <a:pt x="4814" y="25715"/>
                    <a:pt x="5163" y="29800"/>
                  </a:cubicBezTo>
                  <a:cubicBezTo>
                    <a:pt x="5131" y="29800"/>
                    <a:pt x="5099" y="29832"/>
                    <a:pt x="5068" y="29864"/>
                  </a:cubicBezTo>
                  <a:cubicBezTo>
                    <a:pt x="4895" y="29979"/>
                    <a:pt x="5010" y="30252"/>
                    <a:pt x="5176" y="30252"/>
                  </a:cubicBezTo>
                  <a:cubicBezTo>
                    <a:pt x="5192" y="30252"/>
                    <a:pt x="5209" y="30249"/>
                    <a:pt x="5226" y="30244"/>
                  </a:cubicBezTo>
                  <a:cubicBezTo>
                    <a:pt x="5252" y="30270"/>
                    <a:pt x="5289" y="30285"/>
                    <a:pt x="5326" y="30285"/>
                  </a:cubicBezTo>
                  <a:cubicBezTo>
                    <a:pt x="5378" y="30285"/>
                    <a:pt x="5429" y="30255"/>
                    <a:pt x="5448" y="30180"/>
                  </a:cubicBezTo>
                  <a:cubicBezTo>
                    <a:pt x="5448" y="30149"/>
                    <a:pt x="5448" y="30149"/>
                    <a:pt x="5448" y="30117"/>
                  </a:cubicBezTo>
                  <a:cubicBezTo>
                    <a:pt x="9406" y="27869"/>
                    <a:pt x="15233" y="25018"/>
                    <a:pt x="14632" y="19635"/>
                  </a:cubicBezTo>
                  <a:cubicBezTo>
                    <a:pt x="14030" y="14536"/>
                    <a:pt x="9755" y="10007"/>
                    <a:pt x="5258" y="7981"/>
                  </a:cubicBezTo>
                  <a:cubicBezTo>
                    <a:pt x="5226" y="7886"/>
                    <a:pt x="5163" y="7822"/>
                    <a:pt x="5068" y="7791"/>
                  </a:cubicBezTo>
                  <a:cubicBezTo>
                    <a:pt x="3769" y="5732"/>
                    <a:pt x="2059" y="3800"/>
                    <a:pt x="1046" y="1583"/>
                  </a:cubicBezTo>
                  <a:lnTo>
                    <a:pt x="1046" y="1583"/>
                  </a:lnTo>
                  <a:cubicBezTo>
                    <a:pt x="2154" y="2597"/>
                    <a:pt x="3991" y="2692"/>
                    <a:pt x="5574" y="2850"/>
                  </a:cubicBezTo>
                  <a:cubicBezTo>
                    <a:pt x="9185" y="3230"/>
                    <a:pt x="11085" y="6777"/>
                    <a:pt x="14600" y="7094"/>
                  </a:cubicBezTo>
                  <a:cubicBezTo>
                    <a:pt x="14600" y="7094"/>
                    <a:pt x="14568" y="7094"/>
                    <a:pt x="14568" y="7126"/>
                  </a:cubicBezTo>
                  <a:cubicBezTo>
                    <a:pt x="14157" y="9026"/>
                    <a:pt x="15550" y="10546"/>
                    <a:pt x="17165" y="11401"/>
                  </a:cubicBezTo>
                  <a:cubicBezTo>
                    <a:pt x="18179" y="11939"/>
                    <a:pt x="19255" y="11876"/>
                    <a:pt x="20364" y="12161"/>
                  </a:cubicBezTo>
                  <a:cubicBezTo>
                    <a:pt x="21726" y="12478"/>
                    <a:pt x="22929" y="13111"/>
                    <a:pt x="24101" y="13839"/>
                  </a:cubicBezTo>
                  <a:cubicBezTo>
                    <a:pt x="24132" y="14188"/>
                    <a:pt x="24196" y="14504"/>
                    <a:pt x="24259" y="14853"/>
                  </a:cubicBezTo>
                  <a:cubicBezTo>
                    <a:pt x="24417" y="15613"/>
                    <a:pt x="24607" y="16246"/>
                    <a:pt x="25178" y="16816"/>
                  </a:cubicBezTo>
                  <a:cubicBezTo>
                    <a:pt x="25558" y="17133"/>
                    <a:pt x="26033" y="17260"/>
                    <a:pt x="26413" y="17513"/>
                  </a:cubicBezTo>
                  <a:cubicBezTo>
                    <a:pt x="27774" y="18463"/>
                    <a:pt x="28439" y="19286"/>
                    <a:pt x="28788" y="20806"/>
                  </a:cubicBezTo>
                  <a:cubicBezTo>
                    <a:pt x="28788" y="20870"/>
                    <a:pt x="28788" y="20933"/>
                    <a:pt x="28851" y="20965"/>
                  </a:cubicBezTo>
                  <a:cubicBezTo>
                    <a:pt x="28851" y="20996"/>
                    <a:pt x="28851" y="20996"/>
                    <a:pt x="28851" y="20996"/>
                  </a:cubicBezTo>
                  <a:cubicBezTo>
                    <a:pt x="28866" y="21087"/>
                    <a:pt x="28946" y="21127"/>
                    <a:pt x="29026" y="21127"/>
                  </a:cubicBezTo>
                  <a:cubicBezTo>
                    <a:pt x="29113" y="21127"/>
                    <a:pt x="29200" y="21079"/>
                    <a:pt x="29200" y="20996"/>
                  </a:cubicBezTo>
                  <a:cubicBezTo>
                    <a:pt x="29200" y="20965"/>
                    <a:pt x="29231" y="20965"/>
                    <a:pt x="29231" y="20965"/>
                  </a:cubicBezTo>
                  <a:cubicBezTo>
                    <a:pt x="31765" y="16943"/>
                    <a:pt x="32746" y="11527"/>
                    <a:pt x="29358" y="7664"/>
                  </a:cubicBezTo>
                  <a:cubicBezTo>
                    <a:pt x="27638" y="5686"/>
                    <a:pt x="25044" y="4892"/>
                    <a:pt x="22360" y="4892"/>
                  </a:cubicBezTo>
                  <a:cubicBezTo>
                    <a:pt x="19757" y="4892"/>
                    <a:pt x="17070" y="5639"/>
                    <a:pt x="15012" y="6777"/>
                  </a:cubicBezTo>
                  <a:cubicBezTo>
                    <a:pt x="14980" y="6682"/>
                    <a:pt x="14917" y="6619"/>
                    <a:pt x="14822" y="6619"/>
                  </a:cubicBezTo>
                  <a:cubicBezTo>
                    <a:pt x="11877" y="6492"/>
                    <a:pt x="10356" y="3737"/>
                    <a:pt x="7760" y="2787"/>
                  </a:cubicBezTo>
                  <a:cubicBezTo>
                    <a:pt x="5384" y="1900"/>
                    <a:pt x="1932" y="3040"/>
                    <a:pt x="539" y="285"/>
                  </a:cubicBezTo>
                  <a:cubicBezTo>
                    <a:pt x="507" y="190"/>
                    <a:pt x="507" y="95"/>
                    <a:pt x="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5838352" y="-226531"/>
              <a:ext cx="1895926" cy="2173889"/>
            </a:xfrm>
            <a:custGeom>
              <a:rect b="b" l="l" r="r" t="t"/>
              <a:pathLst>
                <a:path extrusionOk="0" h="67251" w="58652">
                  <a:moveTo>
                    <a:pt x="12654" y="21512"/>
                  </a:moveTo>
                  <a:cubicBezTo>
                    <a:pt x="17073" y="21512"/>
                    <a:pt x="20498" y="24758"/>
                    <a:pt x="23594" y="27647"/>
                  </a:cubicBezTo>
                  <a:cubicBezTo>
                    <a:pt x="22137" y="26887"/>
                    <a:pt x="20585" y="26222"/>
                    <a:pt x="19002" y="26063"/>
                  </a:cubicBezTo>
                  <a:cubicBezTo>
                    <a:pt x="18763" y="26035"/>
                    <a:pt x="18530" y="26022"/>
                    <a:pt x="18301" y="26022"/>
                  </a:cubicBezTo>
                  <a:cubicBezTo>
                    <a:pt x="16740" y="26022"/>
                    <a:pt x="15386" y="26619"/>
                    <a:pt x="13840" y="26950"/>
                  </a:cubicBezTo>
                  <a:cubicBezTo>
                    <a:pt x="13333" y="27068"/>
                    <a:pt x="12858" y="27116"/>
                    <a:pt x="12403" y="27116"/>
                  </a:cubicBezTo>
                  <a:cubicBezTo>
                    <a:pt x="10526" y="27116"/>
                    <a:pt x="8994" y="26287"/>
                    <a:pt x="7031" y="26032"/>
                  </a:cubicBezTo>
                  <a:cubicBezTo>
                    <a:pt x="6875" y="26009"/>
                    <a:pt x="6714" y="25999"/>
                    <a:pt x="6547" y="25999"/>
                  </a:cubicBezTo>
                  <a:cubicBezTo>
                    <a:pt x="5388" y="25999"/>
                    <a:pt x="3985" y="26483"/>
                    <a:pt x="2782" y="26483"/>
                  </a:cubicBezTo>
                  <a:cubicBezTo>
                    <a:pt x="2007" y="26483"/>
                    <a:pt x="1314" y="26282"/>
                    <a:pt x="824" y="25620"/>
                  </a:cubicBezTo>
                  <a:cubicBezTo>
                    <a:pt x="2439" y="25430"/>
                    <a:pt x="3959" y="25018"/>
                    <a:pt x="5447" y="24322"/>
                  </a:cubicBezTo>
                  <a:cubicBezTo>
                    <a:pt x="7506" y="23308"/>
                    <a:pt x="9279" y="21852"/>
                    <a:pt x="11654" y="21567"/>
                  </a:cubicBezTo>
                  <a:cubicBezTo>
                    <a:pt x="11993" y="21529"/>
                    <a:pt x="12326" y="21512"/>
                    <a:pt x="12654" y="21512"/>
                  </a:cubicBezTo>
                  <a:close/>
                  <a:moveTo>
                    <a:pt x="729" y="26317"/>
                  </a:moveTo>
                  <a:lnTo>
                    <a:pt x="729" y="26317"/>
                  </a:lnTo>
                  <a:cubicBezTo>
                    <a:pt x="1292" y="26824"/>
                    <a:pt x="1957" y="27056"/>
                    <a:pt x="2766" y="27056"/>
                  </a:cubicBezTo>
                  <a:cubicBezTo>
                    <a:pt x="2866" y="27056"/>
                    <a:pt x="2968" y="27052"/>
                    <a:pt x="3072" y="27045"/>
                  </a:cubicBezTo>
                  <a:cubicBezTo>
                    <a:pt x="4301" y="26967"/>
                    <a:pt x="5206" y="26500"/>
                    <a:pt x="6411" y="26500"/>
                  </a:cubicBezTo>
                  <a:cubicBezTo>
                    <a:pt x="6666" y="26500"/>
                    <a:pt x="6934" y="26521"/>
                    <a:pt x="7221" y="26570"/>
                  </a:cubicBezTo>
                  <a:cubicBezTo>
                    <a:pt x="8234" y="26729"/>
                    <a:pt x="9184" y="27172"/>
                    <a:pt x="10166" y="27457"/>
                  </a:cubicBezTo>
                  <a:cubicBezTo>
                    <a:pt x="10765" y="27614"/>
                    <a:pt x="11327" y="27680"/>
                    <a:pt x="11874" y="27680"/>
                  </a:cubicBezTo>
                  <a:cubicBezTo>
                    <a:pt x="13093" y="27680"/>
                    <a:pt x="14238" y="27353"/>
                    <a:pt x="15550" y="26982"/>
                  </a:cubicBezTo>
                  <a:cubicBezTo>
                    <a:pt x="16443" y="26713"/>
                    <a:pt x="17277" y="26599"/>
                    <a:pt x="18082" y="26599"/>
                  </a:cubicBezTo>
                  <a:cubicBezTo>
                    <a:pt x="19932" y="26599"/>
                    <a:pt x="21623" y="27204"/>
                    <a:pt x="23499" y="27932"/>
                  </a:cubicBezTo>
                  <a:cubicBezTo>
                    <a:pt x="21535" y="28850"/>
                    <a:pt x="18685" y="30180"/>
                    <a:pt x="18052" y="31986"/>
                  </a:cubicBezTo>
                  <a:cubicBezTo>
                    <a:pt x="17545" y="33537"/>
                    <a:pt x="18843" y="34297"/>
                    <a:pt x="20173" y="34519"/>
                  </a:cubicBezTo>
                  <a:cubicBezTo>
                    <a:pt x="17513" y="34994"/>
                    <a:pt x="14790" y="35501"/>
                    <a:pt x="12256" y="36261"/>
                  </a:cubicBezTo>
                  <a:cubicBezTo>
                    <a:pt x="9754" y="35406"/>
                    <a:pt x="6936" y="34709"/>
                    <a:pt x="5004" y="32841"/>
                  </a:cubicBezTo>
                  <a:cubicBezTo>
                    <a:pt x="3135" y="31036"/>
                    <a:pt x="1394" y="28819"/>
                    <a:pt x="729" y="26317"/>
                  </a:cubicBezTo>
                  <a:close/>
                  <a:moveTo>
                    <a:pt x="42247" y="31669"/>
                  </a:moveTo>
                  <a:lnTo>
                    <a:pt x="42247" y="31669"/>
                  </a:lnTo>
                  <a:cubicBezTo>
                    <a:pt x="45414" y="31732"/>
                    <a:pt x="48517" y="33189"/>
                    <a:pt x="51684" y="33569"/>
                  </a:cubicBezTo>
                  <a:cubicBezTo>
                    <a:pt x="53078" y="33727"/>
                    <a:pt x="55991" y="34487"/>
                    <a:pt x="57258" y="35913"/>
                  </a:cubicBezTo>
                  <a:cubicBezTo>
                    <a:pt x="56054" y="36229"/>
                    <a:pt x="54914" y="36641"/>
                    <a:pt x="53711" y="36958"/>
                  </a:cubicBezTo>
                  <a:cubicBezTo>
                    <a:pt x="53171" y="37095"/>
                    <a:pt x="52719" y="37147"/>
                    <a:pt x="52304" y="37147"/>
                  </a:cubicBezTo>
                  <a:cubicBezTo>
                    <a:pt x="51382" y="37147"/>
                    <a:pt x="50645" y="36889"/>
                    <a:pt x="49531" y="36736"/>
                  </a:cubicBezTo>
                  <a:cubicBezTo>
                    <a:pt x="49395" y="36719"/>
                    <a:pt x="49273" y="36711"/>
                    <a:pt x="49157" y="36711"/>
                  </a:cubicBezTo>
                  <a:cubicBezTo>
                    <a:pt x="48841" y="36711"/>
                    <a:pt x="48571" y="36770"/>
                    <a:pt x="48200" y="36863"/>
                  </a:cubicBezTo>
                  <a:cubicBezTo>
                    <a:pt x="47133" y="37129"/>
                    <a:pt x="46252" y="37357"/>
                    <a:pt x="45384" y="37357"/>
                  </a:cubicBezTo>
                  <a:cubicBezTo>
                    <a:pt x="44502" y="37357"/>
                    <a:pt x="43633" y="37122"/>
                    <a:pt x="42595" y="36451"/>
                  </a:cubicBezTo>
                  <a:cubicBezTo>
                    <a:pt x="42595" y="36419"/>
                    <a:pt x="42563" y="36419"/>
                    <a:pt x="42563" y="36419"/>
                  </a:cubicBezTo>
                  <a:cubicBezTo>
                    <a:pt x="42848" y="36008"/>
                    <a:pt x="43070" y="35501"/>
                    <a:pt x="43133" y="34931"/>
                  </a:cubicBezTo>
                  <a:cubicBezTo>
                    <a:pt x="43292" y="33759"/>
                    <a:pt x="42880" y="32619"/>
                    <a:pt x="42247" y="31669"/>
                  </a:cubicBezTo>
                  <a:close/>
                  <a:moveTo>
                    <a:pt x="38470" y="32804"/>
                  </a:moveTo>
                  <a:cubicBezTo>
                    <a:pt x="40015" y="32804"/>
                    <a:pt x="41546" y="33053"/>
                    <a:pt x="42373" y="33949"/>
                  </a:cubicBezTo>
                  <a:cubicBezTo>
                    <a:pt x="42658" y="35849"/>
                    <a:pt x="41708" y="37623"/>
                    <a:pt x="38985" y="37686"/>
                  </a:cubicBezTo>
                  <a:cubicBezTo>
                    <a:pt x="38965" y="37686"/>
                    <a:pt x="38945" y="37686"/>
                    <a:pt x="38925" y="37686"/>
                  </a:cubicBezTo>
                  <a:cubicBezTo>
                    <a:pt x="36263" y="37686"/>
                    <a:pt x="34285" y="35583"/>
                    <a:pt x="32556" y="33822"/>
                  </a:cubicBezTo>
                  <a:cubicBezTo>
                    <a:pt x="32493" y="33759"/>
                    <a:pt x="32429" y="33759"/>
                    <a:pt x="32398" y="33759"/>
                  </a:cubicBezTo>
                  <a:cubicBezTo>
                    <a:pt x="32334" y="33759"/>
                    <a:pt x="32303" y="33791"/>
                    <a:pt x="32271" y="33791"/>
                  </a:cubicBezTo>
                  <a:cubicBezTo>
                    <a:pt x="32176" y="33727"/>
                    <a:pt x="32049" y="33664"/>
                    <a:pt x="31954" y="33632"/>
                  </a:cubicBezTo>
                  <a:cubicBezTo>
                    <a:pt x="32936" y="33506"/>
                    <a:pt x="33949" y="33252"/>
                    <a:pt x="34963" y="33094"/>
                  </a:cubicBezTo>
                  <a:cubicBezTo>
                    <a:pt x="35872" y="32979"/>
                    <a:pt x="37176" y="32804"/>
                    <a:pt x="38470" y="32804"/>
                  </a:cubicBezTo>
                  <a:close/>
                  <a:moveTo>
                    <a:pt x="30037" y="33790"/>
                  </a:moveTo>
                  <a:cubicBezTo>
                    <a:pt x="30747" y="33790"/>
                    <a:pt x="31431" y="33912"/>
                    <a:pt x="32049" y="34266"/>
                  </a:cubicBezTo>
                  <a:cubicBezTo>
                    <a:pt x="32018" y="34392"/>
                    <a:pt x="31954" y="34519"/>
                    <a:pt x="31891" y="34646"/>
                  </a:cubicBezTo>
                  <a:cubicBezTo>
                    <a:pt x="31764" y="34709"/>
                    <a:pt x="31701" y="34836"/>
                    <a:pt x="31764" y="34994"/>
                  </a:cubicBezTo>
                  <a:cubicBezTo>
                    <a:pt x="31194" y="36546"/>
                    <a:pt x="30656" y="38319"/>
                    <a:pt x="29484" y="39333"/>
                  </a:cubicBezTo>
                  <a:cubicBezTo>
                    <a:pt x="29009" y="39713"/>
                    <a:pt x="28597" y="39934"/>
                    <a:pt x="28217" y="39998"/>
                  </a:cubicBezTo>
                  <a:cubicBezTo>
                    <a:pt x="28186" y="39966"/>
                    <a:pt x="28186" y="39934"/>
                    <a:pt x="28186" y="39903"/>
                  </a:cubicBezTo>
                  <a:cubicBezTo>
                    <a:pt x="28186" y="39871"/>
                    <a:pt x="28162" y="39855"/>
                    <a:pt x="28138" y="39855"/>
                  </a:cubicBezTo>
                  <a:cubicBezTo>
                    <a:pt x="28114" y="39855"/>
                    <a:pt x="28091" y="39871"/>
                    <a:pt x="28091" y="39903"/>
                  </a:cubicBezTo>
                  <a:cubicBezTo>
                    <a:pt x="28091" y="39934"/>
                    <a:pt x="28091" y="39966"/>
                    <a:pt x="28122" y="39998"/>
                  </a:cubicBezTo>
                  <a:cubicBezTo>
                    <a:pt x="28074" y="40002"/>
                    <a:pt x="28026" y="40004"/>
                    <a:pt x="27979" y="40004"/>
                  </a:cubicBezTo>
                  <a:cubicBezTo>
                    <a:pt x="26015" y="40004"/>
                    <a:pt x="25010" y="36219"/>
                    <a:pt x="24639" y="34487"/>
                  </a:cubicBezTo>
                  <a:cubicBezTo>
                    <a:pt x="25114" y="34456"/>
                    <a:pt x="25589" y="34392"/>
                    <a:pt x="26064" y="34361"/>
                  </a:cubicBezTo>
                  <a:cubicBezTo>
                    <a:pt x="27301" y="34216"/>
                    <a:pt x="28713" y="33790"/>
                    <a:pt x="30037" y="33790"/>
                  </a:cubicBezTo>
                  <a:close/>
                  <a:moveTo>
                    <a:pt x="32493" y="34297"/>
                  </a:moveTo>
                  <a:cubicBezTo>
                    <a:pt x="34158" y="36183"/>
                    <a:pt x="36229" y="38193"/>
                    <a:pt x="38922" y="38193"/>
                  </a:cubicBezTo>
                  <a:cubicBezTo>
                    <a:pt x="38943" y="38193"/>
                    <a:pt x="38964" y="38193"/>
                    <a:pt x="38985" y="38193"/>
                  </a:cubicBezTo>
                  <a:cubicBezTo>
                    <a:pt x="40252" y="38161"/>
                    <a:pt x="41487" y="37686"/>
                    <a:pt x="42278" y="36799"/>
                  </a:cubicBezTo>
                  <a:cubicBezTo>
                    <a:pt x="42278" y="36831"/>
                    <a:pt x="42310" y="36863"/>
                    <a:pt x="42342" y="36863"/>
                  </a:cubicBezTo>
                  <a:cubicBezTo>
                    <a:pt x="43292" y="37496"/>
                    <a:pt x="44210" y="37876"/>
                    <a:pt x="45350" y="37939"/>
                  </a:cubicBezTo>
                  <a:cubicBezTo>
                    <a:pt x="45429" y="37944"/>
                    <a:pt x="45507" y="37946"/>
                    <a:pt x="45585" y="37946"/>
                  </a:cubicBezTo>
                  <a:cubicBezTo>
                    <a:pt x="46887" y="37946"/>
                    <a:pt x="48110" y="37325"/>
                    <a:pt x="49400" y="37325"/>
                  </a:cubicBezTo>
                  <a:cubicBezTo>
                    <a:pt x="49590" y="37325"/>
                    <a:pt x="49781" y="37338"/>
                    <a:pt x="49974" y="37369"/>
                  </a:cubicBezTo>
                  <a:cubicBezTo>
                    <a:pt x="50818" y="37501"/>
                    <a:pt x="51267" y="37787"/>
                    <a:pt x="52035" y="37787"/>
                  </a:cubicBezTo>
                  <a:cubicBezTo>
                    <a:pt x="52188" y="37787"/>
                    <a:pt x="52354" y="37776"/>
                    <a:pt x="52539" y="37749"/>
                  </a:cubicBezTo>
                  <a:cubicBezTo>
                    <a:pt x="54186" y="37496"/>
                    <a:pt x="55928" y="36768"/>
                    <a:pt x="57480" y="36198"/>
                  </a:cubicBezTo>
                  <a:lnTo>
                    <a:pt x="57480" y="36198"/>
                  </a:lnTo>
                  <a:cubicBezTo>
                    <a:pt x="58050" y="37053"/>
                    <a:pt x="58018" y="38161"/>
                    <a:pt x="56719" y="39491"/>
                  </a:cubicBezTo>
                  <a:cubicBezTo>
                    <a:pt x="55358" y="40916"/>
                    <a:pt x="52983" y="41011"/>
                    <a:pt x="51209" y="41676"/>
                  </a:cubicBezTo>
                  <a:cubicBezTo>
                    <a:pt x="49657" y="42278"/>
                    <a:pt x="48264" y="43291"/>
                    <a:pt x="46649" y="43798"/>
                  </a:cubicBezTo>
                  <a:cubicBezTo>
                    <a:pt x="46142" y="43925"/>
                    <a:pt x="45667" y="44020"/>
                    <a:pt x="45192" y="44051"/>
                  </a:cubicBezTo>
                  <a:cubicBezTo>
                    <a:pt x="45160" y="44020"/>
                    <a:pt x="45129" y="43988"/>
                    <a:pt x="45097" y="43956"/>
                  </a:cubicBezTo>
                  <a:cubicBezTo>
                    <a:pt x="45079" y="43929"/>
                    <a:pt x="45051" y="43918"/>
                    <a:pt x="45020" y="43918"/>
                  </a:cubicBezTo>
                  <a:cubicBezTo>
                    <a:pt x="44941" y="43918"/>
                    <a:pt x="44844" y="43992"/>
                    <a:pt x="44844" y="44083"/>
                  </a:cubicBezTo>
                  <a:cubicBezTo>
                    <a:pt x="43355" y="44083"/>
                    <a:pt x="41962" y="43545"/>
                    <a:pt x="40537" y="42721"/>
                  </a:cubicBezTo>
                  <a:cubicBezTo>
                    <a:pt x="37180" y="40758"/>
                    <a:pt x="34424" y="38003"/>
                    <a:pt x="32271" y="34772"/>
                  </a:cubicBezTo>
                  <a:cubicBezTo>
                    <a:pt x="32334" y="34646"/>
                    <a:pt x="32366" y="34487"/>
                    <a:pt x="32398" y="34361"/>
                  </a:cubicBezTo>
                  <a:cubicBezTo>
                    <a:pt x="32429" y="34329"/>
                    <a:pt x="32461" y="34329"/>
                    <a:pt x="32493" y="34297"/>
                  </a:cubicBezTo>
                  <a:close/>
                  <a:moveTo>
                    <a:pt x="20110" y="35184"/>
                  </a:moveTo>
                  <a:lnTo>
                    <a:pt x="19983" y="35311"/>
                  </a:lnTo>
                  <a:cubicBezTo>
                    <a:pt x="16563" y="36831"/>
                    <a:pt x="13175" y="38446"/>
                    <a:pt x="10388" y="41043"/>
                  </a:cubicBezTo>
                  <a:cubicBezTo>
                    <a:pt x="10333" y="41098"/>
                    <a:pt x="10396" y="41176"/>
                    <a:pt x="10455" y="41176"/>
                  </a:cubicBezTo>
                  <a:cubicBezTo>
                    <a:pt x="10465" y="41176"/>
                    <a:pt x="10474" y="41174"/>
                    <a:pt x="10483" y="41170"/>
                  </a:cubicBezTo>
                  <a:cubicBezTo>
                    <a:pt x="13396" y="39016"/>
                    <a:pt x="16310" y="37338"/>
                    <a:pt x="19508" y="35723"/>
                  </a:cubicBezTo>
                  <a:lnTo>
                    <a:pt x="19508" y="35723"/>
                  </a:lnTo>
                  <a:cubicBezTo>
                    <a:pt x="18907" y="36293"/>
                    <a:pt x="18273" y="36863"/>
                    <a:pt x="17672" y="37464"/>
                  </a:cubicBezTo>
                  <a:cubicBezTo>
                    <a:pt x="17721" y="37391"/>
                    <a:pt x="17675" y="37317"/>
                    <a:pt x="17607" y="37317"/>
                  </a:cubicBezTo>
                  <a:cubicBezTo>
                    <a:pt x="17588" y="37317"/>
                    <a:pt x="17566" y="37323"/>
                    <a:pt x="17545" y="37338"/>
                  </a:cubicBezTo>
                  <a:cubicBezTo>
                    <a:pt x="15328" y="39554"/>
                    <a:pt x="13175" y="41930"/>
                    <a:pt x="11369" y="44495"/>
                  </a:cubicBezTo>
                  <a:cubicBezTo>
                    <a:pt x="11321" y="44543"/>
                    <a:pt x="11384" y="44611"/>
                    <a:pt x="11445" y="44611"/>
                  </a:cubicBezTo>
                  <a:cubicBezTo>
                    <a:pt x="11463" y="44611"/>
                    <a:pt x="11481" y="44605"/>
                    <a:pt x="11496" y="44590"/>
                  </a:cubicBezTo>
                  <a:cubicBezTo>
                    <a:pt x="13079" y="42595"/>
                    <a:pt x="14695" y="40663"/>
                    <a:pt x="16405" y="38794"/>
                  </a:cubicBezTo>
                  <a:lnTo>
                    <a:pt x="16405" y="38794"/>
                  </a:lnTo>
                  <a:cubicBezTo>
                    <a:pt x="15930" y="39364"/>
                    <a:pt x="15518" y="39934"/>
                    <a:pt x="15170" y="40568"/>
                  </a:cubicBezTo>
                  <a:cubicBezTo>
                    <a:pt x="13776" y="43101"/>
                    <a:pt x="13745" y="46458"/>
                    <a:pt x="13333" y="49245"/>
                  </a:cubicBezTo>
                  <a:cubicBezTo>
                    <a:pt x="13111" y="50734"/>
                    <a:pt x="12541" y="53584"/>
                    <a:pt x="12699" y="55959"/>
                  </a:cubicBezTo>
                  <a:cubicBezTo>
                    <a:pt x="11668" y="56943"/>
                    <a:pt x="11036" y="57442"/>
                    <a:pt x="9826" y="57442"/>
                  </a:cubicBezTo>
                  <a:cubicBezTo>
                    <a:pt x="9402" y="57442"/>
                    <a:pt x="8906" y="57381"/>
                    <a:pt x="8297" y="57257"/>
                  </a:cubicBezTo>
                  <a:cubicBezTo>
                    <a:pt x="7791" y="57131"/>
                    <a:pt x="7664" y="56909"/>
                    <a:pt x="7126" y="56877"/>
                  </a:cubicBezTo>
                  <a:cubicBezTo>
                    <a:pt x="7084" y="56875"/>
                    <a:pt x="7042" y="56873"/>
                    <a:pt x="7000" y="56873"/>
                  </a:cubicBezTo>
                  <a:cubicBezTo>
                    <a:pt x="5743" y="56873"/>
                    <a:pt x="4684" y="58016"/>
                    <a:pt x="3599" y="58016"/>
                  </a:cubicBezTo>
                  <a:cubicBezTo>
                    <a:pt x="2962" y="58016"/>
                    <a:pt x="2315" y="57622"/>
                    <a:pt x="1615" y="56371"/>
                  </a:cubicBezTo>
                  <a:cubicBezTo>
                    <a:pt x="0" y="53457"/>
                    <a:pt x="760" y="47978"/>
                    <a:pt x="1774" y="45001"/>
                  </a:cubicBezTo>
                  <a:cubicBezTo>
                    <a:pt x="4339" y="37528"/>
                    <a:pt x="13333" y="36451"/>
                    <a:pt x="20110" y="35184"/>
                  </a:cubicBezTo>
                  <a:close/>
                  <a:moveTo>
                    <a:pt x="32081" y="35437"/>
                  </a:moveTo>
                  <a:cubicBezTo>
                    <a:pt x="34519" y="39016"/>
                    <a:pt x="37845" y="42278"/>
                    <a:pt x="41867" y="44020"/>
                  </a:cubicBezTo>
                  <a:cubicBezTo>
                    <a:pt x="42817" y="44416"/>
                    <a:pt x="43723" y="44614"/>
                    <a:pt x="44622" y="44614"/>
                  </a:cubicBezTo>
                  <a:cubicBezTo>
                    <a:pt x="44801" y="44614"/>
                    <a:pt x="44981" y="44606"/>
                    <a:pt x="45160" y="44590"/>
                  </a:cubicBezTo>
                  <a:cubicBezTo>
                    <a:pt x="46902" y="47250"/>
                    <a:pt x="47725" y="50354"/>
                    <a:pt x="49689" y="52887"/>
                  </a:cubicBezTo>
                  <a:cubicBezTo>
                    <a:pt x="49974" y="53235"/>
                    <a:pt x="50512" y="53710"/>
                    <a:pt x="50702" y="54059"/>
                  </a:cubicBezTo>
                  <a:cubicBezTo>
                    <a:pt x="51906" y="56529"/>
                    <a:pt x="49974" y="56909"/>
                    <a:pt x="48676" y="57447"/>
                  </a:cubicBezTo>
                  <a:cubicBezTo>
                    <a:pt x="46879" y="58201"/>
                    <a:pt x="45083" y="59086"/>
                    <a:pt x="43117" y="59086"/>
                  </a:cubicBezTo>
                  <a:cubicBezTo>
                    <a:pt x="42934" y="59086"/>
                    <a:pt x="42750" y="59079"/>
                    <a:pt x="42563" y="59062"/>
                  </a:cubicBezTo>
                  <a:cubicBezTo>
                    <a:pt x="38256" y="58651"/>
                    <a:pt x="35660" y="54692"/>
                    <a:pt x="33759" y="51240"/>
                  </a:cubicBezTo>
                  <a:cubicBezTo>
                    <a:pt x="31796" y="47725"/>
                    <a:pt x="30339" y="44020"/>
                    <a:pt x="29167" y="40156"/>
                  </a:cubicBezTo>
                  <a:cubicBezTo>
                    <a:pt x="29167" y="40156"/>
                    <a:pt x="29167" y="40156"/>
                    <a:pt x="29136" y="40124"/>
                  </a:cubicBezTo>
                  <a:cubicBezTo>
                    <a:pt x="30656" y="39333"/>
                    <a:pt x="31511" y="37211"/>
                    <a:pt x="32081" y="35437"/>
                  </a:cubicBezTo>
                  <a:close/>
                  <a:moveTo>
                    <a:pt x="24132" y="34551"/>
                  </a:moveTo>
                  <a:cubicBezTo>
                    <a:pt x="24480" y="36198"/>
                    <a:pt x="25177" y="39396"/>
                    <a:pt x="26951" y="40251"/>
                  </a:cubicBezTo>
                  <a:cubicBezTo>
                    <a:pt x="26571" y="44811"/>
                    <a:pt x="29642" y="49150"/>
                    <a:pt x="27616" y="53647"/>
                  </a:cubicBezTo>
                  <a:cubicBezTo>
                    <a:pt x="26697" y="55674"/>
                    <a:pt x="25145" y="57479"/>
                    <a:pt x="23499" y="58999"/>
                  </a:cubicBezTo>
                  <a:cubicBezTo>
                    <a:pt x="22852" y="59587"/>
                    <a:pt x="21962" y="59896"/>
                    <a:pt x="21063" y="59896"/>
                  </a:cubicBezTo>
                  <a:cubicBezTo>
                    <a:pt x="20509" y="59896"/>
                    <a:pt x="19952" y="59779"/>
                    <a:pt x="19445" y="59538"/>
                  </a:cubicBezTo>
                  <a:cubicBezTo>
                    <a:pt x="19097" y="59379"/>
                    <a:pt x="18875" y="58904"/>
                    <a:pt x="18527" y="58682"/>
                  </a:cubicBezTo>
                  <a:cubicBezTo>
                    <a:pt x="18215" y="58541"/>
                    <a:pt x="17953" y="58424"/>
                    <a:pt x="17629" y="58424"/>
                  </a:cubicBezTo>
                  <a:cubicBezTo>
                    <a:pt x="17591" y="58424"/>
                    <a:pt x="17553" y="58426"/>
                    <a:pt x="17513" y="58429"/>
                  </a:cubicBezTo>
                  <a:cubicBezTo>
                    <a:pt x="17101" y="58461"/>
                    <a:pt x="16816" y="58904"/>
                    <a:pt x="16500" y="58904"/>
                  </a:cubicBezTo>
                  <a:cubicBezTo>
                    <a:pt x="16367" y="59009"/>
                    <a:pt x="16228" y="59062"/>
                    <a:pt x="16083" y="59062"/>
                  </a:cubicBezTo>
                  <a:cubicBezTo>
                    <a:pt x="15746" y="59062"/>
                    <a:pt x="15378" y="58774"/>
                    <a:pt x="14980" y="58176"/>
                  </a:cubicBezTo>
                  <a:cubicBezTo>
                    <a:pt x="13840" y="58144"/>
                    <a:pt x="13301" y="57637"/>
                    <a:pt x="13365" y="56687"/>
                  </a:cubicBezTo>
                  <a:cubicBezTo>
                    <a:pt x="13175" y="56054"/>
                    <a:pt x="13206" y="55357"/>
                    <a:pt x="13238" y="54692"/>
                  </a:cubicBezTo>
                  <a:cubicBezTo>
                    <a:pt x="13270" y="52064"/>
                    <a:pt x="13871" y="49403"/>
                    <a:pt x="14251" y="46775"/>
                  </a:cubicBezTo>
                  <a:cubicBezTo>
                    <a:pt x="14600" y="44558"/>
                    <a:pt x="14758" y="42183"/>
                    <a:pt x="16025" y="40219"/>
                  </a:cubicBezTo>
                  <a:cubicBezTo>
                    <a:pt x="17386" y="38129"/>
                    <a:pt x="19667" y="36356"/>
                    <a:pt x="21472" y="34614"/>
                  </a:cubicBezTo>
                  <a:cubicBezTo>
                    <a:pt x="21701" y="34623"/>
                    <a:pt x="21935" y="34627"/>
                    <a:pt x="22171" y="34627"/>
                  </a:cubicBezTo>
                  <a:cubicBezTo>
                    <a:pt x="22817" y="34627"/>
                    <a:pt x="23483" y="34597"/>
                    <a:pt x="24132" y="34551"/>
                  </a:cubicBezTo>
                  <a:close/>
                  <a:moveTo>
                    <a:pt x="28692" y="40314"/>
                  </a:moveTo>
                  <a:cubicBezTo>
                    <a:pt x="30054" y="45192"/>
                    <a:pt x="32113" y="50164"/>
                    <a:pt x="35026" y="54344"/>
                  </a:cubicBezTo>
                  <a:cubicBezTo>
                    <a:pt x="34329" y="56656"/>
                    <a:pt x="33728" y="59031"/>
                    <a:pt x="32429" y="61089"/>
                  </a:cubicBezTo>
                  <a:cubicBezTo>
                    <a:pt x="31289" y="62894"/>
                    <a:pt x="30181" y="63243"/>
                    <a:pt x="28281" y="63781"/>
                  </a:cubicBezTo>
                  <a:cubicBezTo>
                    <a:pt x="27584" y="63971"/>
                    <a:pt x="27014" y="64098"/>
                    <a:pt x="26444" y="64541"/>
                  </a:cubicBezTo>
                  <a:cubicBezTo>
                    <a:pt x="25206" y="65562"/>
                    <a:pt x="25541" y="66221"/>
                    <a:pt x="23754" y="66221"/>
                  </a:cubicBezTo>
                  <a:cubicBezTo>
                    <a:pt x="23712" y="66221"/>
                    <a:pt x="23669" y="66220"/>
                    <a:pt x="23625" y="66220"/>
                  </a:cubicBezTo>
                  <a:cubicBezTo>
                    <a:pt x="21979" y="66188"/>
                    <a:pt x="20997" y="65523"/>
                    <a:pt x="19667" y="64668"/>
                  </a:cubicBezTo>
                  <a:cubicBezTo>
                    <a:pt x="17608" y="63369"/>
                    <a:pt x="15835" y="61818"/>
                    <a:pt x="14726" y="59664"/>
                  </a:cubicBezTo>
                  <a:lnTo>
                    <a:pt x="14726" y="59664"/>
                  </a:lnTo>
                  <a:cubicBezTo>
                    <a:pt x="15008" y="59772"/>
                    <a:pt x="15333" y="59821"/>
                    <a:pt x="15703" y="59821"/>
                  </a:cubicBezTo>
                  <a:cubicBezTo>
                    <a:pt x="15875" y="59821"/>
                    <a:pt x="16056" y="59811"/>
                    <a:pt x="16246" y="59791"/>
                  </a:cubicBezTo>
                  <a:cubicBezTo>
                    <a:pt x="17524" y="59625"/>
                    <a:pt x="18086" y="59526"/>
                    <a:pt x="18384" y="59526"/>
                  </a:cubicBezTo>
                  <a:cubicBezTo>
                    <a:pt x="18884" y="59526"/>
                    <a:pt x="18643" y="59805"/>
                    <a:pt x="19793" y="60519"/>
                  </a:cubicBezTo>
                  <a:cubicBezTo>
                    <a:pt x="20194" y="60767"/>
                    <a:pt x="20560" y="60877"/>
                    <a:pt x="20953" y="60877"/>
                  </a:cubicBezTo>
                  <a:cubicBezTo>
                    <a:pt x="21214" y="60877"/>
                    <a:pt x="21486" y="60829"/>
                    <a:pt x="21788" y="60741"/>
                  </a:cubicBezTo>
                  <a:cubicBezTo>
                    <a:pt x="23752" y="60108"/>
                    <a:pt x="25494" y="57827"/>
                    <a:pt x="26666" y="56244"/>
                  </a:cubicBezTo>
                  <a:cubicBezTo>
                    <a:pt x="28027" y="54375"/>
                    <a:pt x="28946" y="52285"/>
                    <a:pt x="28851" y="49974"/>
                  </a:cubicBezTo>
                  <a:cubicBezTo>
                    <a:pt x="28756" y="46680"/>
                    <a:pt x="27141" y="43671"/>
                    <a:pt x="27236" y="40346"/>
                  </a:cubicBezTo>
                  <a:lnTo>
                    <a:pt x="27236" y="40346"/>
                  </a:lnTo>
                  <a:cubicBezTo>
                    <a:pt x="27449" y="40417"/>
                    <a:pt x="27663" y="40453"/>
                    <a:pt x="27877" y="40453"/>
                  </a:cubicBezTo>
                  <a:cubicBezTo>
                    <a:pt x="27948" y="40453"/>
                    <a:pt x="28019" y="40449"/>
                    <a:pt x="28091" y="40441"/>
                  </a:cubicBezTo>
                  <a:lnTo>
                    <a:pt x="28154" y="40441"/>
                  </a:lnTo>
                  <a:cubicBezTo>
                    <a:pt x="28502" y="43260"/>
                    <a:pt x="29104" y="46078"/>
                    <a:pt x="29896" y="48802"/>
                  </a:cubicBezTo>
                  <a:cubicBezTo>
                    <a:pt x="29908" y="48839"/>
                    <a:pt x="29940" y="48857"/>
                    <a:pt x="29973" y="48857"/>
                  </a:cubicBezTo>
                  <a:cubicBezTo>
                    <a:pt x="30023" y="48857"/>
                    <a:pt x="30073" y="48815"/>
                    <a:pt x="30054" y="48738"/>
                  </a:cubicBezTo>
                  <a:cubicBezTo>
                    <a:pt x="29389" y="45983"/>
                    <a:pt x="28819" y="43196"/>
                    <a:pt x="28281" y="40410"/>
                  </a:cubicBezTo>
                  <a:cubicBezTo>
                    <a:pt x="28407" y="40378"/>
                    <a:pt x="28566" y="40346"/>
                    <a:pt x="28692" y="40314"/>
                  </a:cubicBezTo>
                  <a:close/>
                  <a:moveTo>
                    <a:pt x="35913" y="0"/>
                  </a:moveTo>
                  <a:cubicBezTo>
                    <a:pt x="35818" y="602"/>
                    <a:pt x="35691" y="1203"/>
                    <a:pt x="35565" y="1805"/>
                  </a:cubicBezTo>
                  <a:cubicBezTo>
                    <a:pt x="34519" y="6492"/>
                    <a:pt x="32968" y="11147"/>
                    <a:pt x="31448" y="15708"/>
                  </a:cubicBezTo>
                  <a:cubicBezTo>
                    <a:pt x="30592" y="18305"/>
                    <a:pt x="29452" y="20458"/>
                    <a:pt x="27742" y="22612"/>
                  </a:cubicBezTo>
                  <a:cubicBezTo>
                    <a:pt x="26697" y="23973"/>
                    <a:pt x="25715" y="25240"/>
                    <a:pt x="25272" y="26919"/>
                  </a:cubicBezTo>
                  <a:cubicBezTo>
                    <a:pt x="25240" y="27014"/>
                    <a:pt x="25272" y="27045"/>
                    <a:pt x="25335" y="27077"/>
                  </a:cubicBezTo>
                  <a:cubicBezTo>
                    <a:pt x="25082" y="27204"/>
                    <a:pt x="24829" y="27330"/>
                    <a:pt x="24575" y="27457"/>
                  </a:cubicBezTo>
                  <a:cubicBezTo>
                    <a:pt x="24480" y="27489"/>
                    <a:pt x="24354" y="27552"/>
                    <a:pt x="24259" y="27615"/>
                  </a:cubicBezTo>
                  <a:cubicBezTo>
                    <a:pt x="24227" y="27584"/>
                    <a:pt x="24227" y="27584"/>
                    <a:pt x="24227" y="27552"/>
                  </a:cubicBezTo>
                  <a:cubicBezTo>
                    <a:pt x="21345" y="24670"/>
                    <a:pt x="17988" y="21630"/>
                    <a:pt x="13776" y="21091"/>
                  </a:cubicBezTo>
                  <a:cubicBezTo>
                    <a:pt x="13400" y="21045"/>
                    <a:pt x="13029" y="21022"/>
                    <a:pt x="12663" y="21022"/>
                  </a:cubicBezTo>
                  <a:cubicBezTo>
                    <a:pt x="11273" y="21022"/>
                    <a:pt x="9949" y="21352"/>
                    <a:pt x="8646" y="21978"/>
                  </a:cubicBezTo>
                  <a:cubicBezTo>
                    <a:pt x="5796" y="23372"/>
                    <a:pt x="3484" y="24923"/>
                    <a:pt x="222" y="25367"/>
                  </a:cubicBezTo>
                  <a:cubicBezTo>
                    <a:pt x="127" y="25367"/>
                    <a:pt x="95" y="25493"/>
                    <a:pt x="127" y="25588"/>
                  </a:cubicBezTo>
                  <a:cubicBezTo>
                    <a:pt x="127" y="25620"/>
                    <a:pt x="95" y="25683"/>
                    <a:pt x="95" y="25715"/>
                  </a:cubicBezTo>
                  <a:cubicBezTo>
                    <a:pt x="634" y="28660"/>
                    <a:pt x="2597" y="31099"/>
                    <a:pt x="4687" y="33157"/>
                  </a:cubicBezTo>
                  <a:cubicBezTo>
                    <a:pt x="6492" y="34962"/>
                    <a:pt x="9216" y="35849"/>
                    <a:pt x="11686" y="36419"/>
                  </a:cubicBezTo>
                  <a:cubicBezTo>
                    <a:pt x="5954" y="38224"/>
                    <a:pt x="1204" y="41328"/>
                    <a:pt x="412" y="48485"/>
                  </a:cubicBezTo>
                  <a:cubicBezTo>
                    <a:pt x="127" y="50860"/>
                    <a:pt x="127" y="53362"/>
                    <a:pt x="792" y="55706"/>
                  </a:cubicBezTo>
                  <a:cubicBezTo>
                    <a:pt x="1109" y="56846"/>
                    <a:pt x="1520" y="58524"/>
                    <a:pt x="2882" y="58777"/>
                  </a:cubicBezTo>
                  <a:cubicBezTo>
                    <a:pt x="3001" y="58803"/>
                    <a:pt x="3118" y="58815"/>
                    <a:pt x="3232" y="58815"/>
                  </a:cubicBezTo>
                  <a:cubicBezTo>
                    <a:pt x="3818" y="58815"/>
                    <a:pt x="4347" y="58514"/>
                    <a:pt x="4877" y="58302"/>
                  </a:cubicBezTo>
                  <a:cubicBezTo>
                    <a:pt x="5661" y="57983"/>
                    <a:pt x="6445" y="57531"/>
                    <a:pt x="7326" y="57531"/>
                  </a:cubicBezTo>
                  <a:cubicBezTo>
                    <a:pt x="7406" y="57531"/>
                    <a:pt x="7487" y="57534"/>
                    <a:pt x="7569" y="57542"/>
                  </a:cubicBezTo>
                  <a:cubicBezTo>
                    <a:pt x="8171" y="57606"/>
                    <a:pt x="8646" y="58112"/>
                    <a:pt x="9248" y="58176"/>
                  </a:cubicBezTo>
                  <a:cubicBezTo>
                    <a:pt x="9360" y="58187"/>
                    <a:pt x="9470" y="58193"/>
                    <a:pt x="9577" y="58193"/>
                  </a:cubicBezTo>
                  <a:cubicBezTo>
                    <a:pt x="10917" y="58193"/>
                    <a:pt x="11851" y="57307"/>
                    <a:pt x="12731" y="56339"/>
                  </a:cubicBezTo>
                  <a:cubicBezTo>
                    <a:pt x="12858" y="57511"/>
                    <a:pt x="13175" y="58524"/>
                    <a:pt x="13840" y="59157"/>
                  </a:cubicBezTo>
                  <a:cubicBezTo>
                    <a:pt x="13840" y="59189"/>
                    <a:pt x="13840" y="59221"/>
                    <a:pt x="13871" y="59221"/>
                  </a:cubicBezTo>
                  <a:cubicBezTo>
                    <a:pt x="14980" y="61849"/>
                    <a:pt x="17006" y="63654"/>
                    <a:pt x="19382" y="65175"/>
                  </a:cubicBezTo>
                  <a:cubicBezTo>
                    <a:pt x="20560" y="65920"/>
                    <a:pt x="22196" y="67251"/>
                    <a:pt x="23733" y="67251"/>
                  </a:cubicBezTo>
                  <a:cubicBezTo>
                    <a:pt x="24219" y="67251"/>
                    <a:pt x="24696" y="67117"/>
                    <a:pt x="25145" y="66790"/>
                  </a:cubicBezTo>
                  <a:cubicBezTo>
                    <a:pt x="25747" y="66378"/>
                    <a:pt x="26000" y="65586"/>
                    <a:pt x="26602" y="65143"/>
                  </a:cubicBezTo>
                  <a:cubicBezTo>
                    <a:pt x="27616" y="64383"/>
                    <a:pt x="28851" y="64383"/>
                    <a:pt x="29991" y="63971"/>
                  </a:cubicBezTo>
                  <a:cubicBezTo>
                    <a:pt x="30941" y="63591"/>
                    <a:pt x="31638" y="63021"/>
                    <a:pt x="32271" y="62229"/>
                  </a:cubicBezTo>
                  <a:cubicBezTo>
                    <a:pt x="33918" y="60203"/>
                    <a:pt x="34931" y="57194"/>
                    <a:pt x="35216" y="54597"/>
                  </a:cubicBezTo>
                  <a:cubicBezTo>
                    <a:pt x="37087" y="57198"/>
                    <a:pt x="39847" y="59557"/>
                    <a:pt x="43174" y="59557"/>
                  </a:cubicBezTo>
                  <a:cubicBezTo>
                    <a:pt x="43452" y="59557"/>
                    <a:pt x="43734" y="59540"/>
                    <a:pt x="44020" y="59506"/>
                  </a:cubicBezTo>
                  <a:cubicBezTo>
                    <a:pt x="46174" y="59252"/>
                    <a:pt x="49214" y="58049"/>
                    <a:pt x="51051" y="56941"/>
                  </a:cubicBezTo>
                  <a:cubicBezTo>
                    <a:pt x="51842" y="56466"/>
                    <a:pt x="52191" y="56117"/>
                    <a:pt x="51906" y="55136"/>
                  </a:cubicBezTo>
                  <a:cubicBezTo>
                    <a:pt x="51336" y="53299"/>
                    <a:pt x="49341" y="51842"/>
                    <a:pt x="48391" y="50164"/>
                  </a:cubicBezTo>
                  <a:cubicBezTo>
                    <a:pt x="47377" y="48295"/>
                    <a:pt x="46712" y="46300"/>
                    <a:pt x="45540" y="44558"/>
                  </a:cubicBezTo>
                  <a:cubicBezTo>
                    <a:pt x="46205" y="44463"/>
                    <a:pt x="46870" y="44273"/>
                    <a:pt x="47567" y="43988"/>
                  </a:cubicBezTo>
                  <a:cubicBezTo>
                    <a:pt x="48992" y="43418"/>
                    <a:pt x="50291" y="42563"/>
                    <a:pt x="51716" y="42056"/>
                  </a:cubicBezTo>
                  <a:cubicBezTo>
                    <a:pt x="52919" y="41645"/>
                    <a:pt x="54218" y="41486"/>
                    <a:pt x="55421" y="40948"/>
                  </a:cubicBezTo>
                  <a:cubicBezTo>
                    <a:pt x="57701" y="39966"/>
                    <a:pt x="58651" y="37844"/>
                    <a:pt x="57765" y="35976"/>
                  </a:cubicBezTo>
                  <a:cubicBezTo>
                    <a:pt x="57796" y="35913"/>
                    <a:pt x="57733" y="35849"/>
                    <a:pt x="57670" y="35818"/>
                  </a:cubicBezTo>
                  <a:cubicBezTo>
                    <a:pt x="57385" y="35311"/>
                    <a:pt x="56973" y="34836"/>
                    <a:pt x="56403" y="34392"/>
                  </a:cubicBezTo>
                  <a:cubicBezTo>
                    <a:pt x="54376" y="32872"/>
                    <a:pt x="51684" y="33189"/>
                    <a:pt x="49341" y="32746"/>
                  </a:cubicBezTo>
                  <a:cubicBezTo>
                    <a:pt x="46941" y="32290"/>
                    <a:pt x="44774" y="31251"/>
                    <a:pt x="42337" y="31251"/>
                  </a:cubicBezTo>
                  <a:cubicBezTo>
                    <a:pt x="42234" y="31251"/>
                    <a:pt x="42130" y="31253"/>
                    <a:pt x="42025" y="31257"/>
                  </a:cubicBezTo>
                  <a:lnTo>
                    <a:pt x="41962" y="31257"/>
                  </a:lnTo>
                  <a:cubicBezTo>
                    <a:pt x="41613" y="30845"/>
                    <a:pt x="41233" y="30434"/>
                    <a:pt x="40822" y="30117"/>
                  </a:cubicBezTo>
                  <a:cubicBezTo>
                    <a:pt x="39523" y="29009"/>
                    <a:pt x="37908" y="28407"/>
                    <a:pt x="36451" y="27615"/>
                  </a:cubicBezTo>
                  <a:cubicBezTo>
                    <a:pt x="35438" y="27077"/>
                    <a:pt x="34488" y="26254"/>
                    <a:pt x="33443" y="25747"/>
                  </a:cubicBezTo>
                  <a:cubicBezTo>
                    <a:pt x="33411" y="25715"/>
                    <a:pt x="33411" y="25683"/>
                    <a:pt x="33411" y="25683"/>
                  </a:cubicBezTo>
                  <a:cubicBezTo>
                    <a:pt x="31796" y="23150"/>
                    <a:pt x="32999" y="19983"/>
                    <a:pt x="33601" y="17323"/>
                  </a:cubicBezTo>
                  <a:cubicBezTo>
                    <a:pt x="34139" y="14948"/>
                    <a:pt x="34678" y="12541"/>
                    <a:pt x="35216" y="10166"/>
                  </a:cubicBezTo>
                  <a:cubicBezTo>
                    <a:pt x="35945" y="6777"/>
                    <a:pt x="36831" y="3389"/>
                    <a:pt x="37528" y="0"/>
                  </a:cubicBezTo>
                  <a:lnTo>
                    <a:pt x="36958" y="0"/>
                  </a:lnTo>
                  <a:cubicBezTo>
                    <a:pt x="36895" y="222"/>
                    <a:pt x="36863" y="443"/>
                    <a:pt x="36800" y="633"/>
                  </a:cubicBezTo>
                  <a:cubicBezTo>
                    <a:pt x="35755" y="5415"/>
                    <a:pt x="34646" y="10166"/>
                    <a:pt x="33601" y="14948"/>
                  </a:cubicBezTo>
                  <a:cubicBezTo>
                    <a:pt x="32904" y="18115"/>
                    <a:pt x="31036" y="22453"/>
                    <a:pt x="32873" y="25493"/>
                  </a:cubicBezTo>
                  <a:lnTo>
                    <a:pt x="31416" y="25778"/>
                  </a:lnTo>
                  <a:cubicBezTo>
                    <a:pt x="31701" y="25810"/>
                    <a:pt x="31986" y="25842"/>
                    <a:pt x="32271" y="25905"/>
                  </a:cubicBezTo>
                  <a:cubicBezTo>
                    <a:pt x="33443" y="26222"/>
                    <a:pt x="34488" y="27140"/>
                    <a:pt x="35533" y="27742"/>
                  </a:cubicBezTo>
                  <a:cubicBezTo>
                    <a:pt x="37180" y="28692"/>
                    <a:pt x="39016" y="29325"/>
                    <a:pt x="40473" y="30560"/>
                  </a:cubicBezTo>
                  <a:cubicBezTo>
                    <a:pt x="41392" y="31321"/>
                    <a:pt x="42025" y="32397"/>
                    <a:pt x="42310" y="33474"/>
                  </a:cubicBezTo>
                  <a:cubicBezTo>
                    <a:pt x="41328" y="32556"/>
                    <a:pt x="39808" y="32556"/>
                    <a:pt x="38478" y="32524"/>
                  </a:cubicBezTo>
                  <a:cubicBezTo>
                    <a:pt x="38333" y="32519"/>
                    <a:pt x="38189" y="32516"/>
                    <a:pt x="38045" y="32516"/>
                  </a:cubicBezTo>
                  <a:cubicBezTo>
                    <a:pt x="35542" y="32516"/>
                    <a:pt x="33141" y="33256"/>
                    <a:pt x="30656" y="33316"/>
                  </a:cubicBezTo>
                  <a:cubicBezTo>
                    <a:pt x="30537" y="33307"/>
                    <a:pt x="30416" y="33303"/>
                    <a:pt x="30292" y="33303"/>
                  </a:cubicBezTo>
                  <a:cubicBezTo>
                    <a:pt x="29953" y="33303"/>
                    <a:pt x="29593" y="33333"/>
                    <a:pt x="29199" y="33379"/>
                  </a:cubicBezTo>
                  <a:cubicBezTo>
                    <a:pt x="27014" y="33664"/>
                    <a:pt x="24860" y="34012"/>
                    <a:pt x="22644" y="34076"/>
                  </a:cubicBezTo>
                  <a:cubicBezTo>
                    <a:pt x="22453" y="34076"/>
                    <a:pt x="22139" y="34088"/>
                    <a:pt x="21769" y="34088"/>
                  </a:cubicBezTo>
                  <a:cubicBezTo>
                    <a:pt x="20169" y="34088"/>
                    <a:pt x="17508" y="33858"/>
                    <a:pt x="19128" y="31416"/>
                  </a:cubicBezTo>
                  <a:cubicBezTo>
                    <a:pt x="19698" y="30560"/>
                    <a:pt x="21282" y="29895"/>
                    <a:pt x="22169" y="29389"/>
                  </a:cubicBezTo>
                  <a:cubicBezTo>
                    <a:pt x="24227" y="28185"/>
                    <a:pt x="26412" y="27109"/>
                    <a:pt x="28661" y="26349"/>
                  </a:cubicBezTo>
                  <a:lnTo>
                    <a:pt x="28661" y="26349"/>
                  </a:lnTo>
                  <a:lnTo>
                    <a:pt x="25589" y="26950"/>
                  </a:lnTo>
                  <a:cubicBezTo>
                    <a:pt x="26381" y="24702"/>
                    <a:pt x="28091" y="23118"/>
                    <a:pt x="29421" y="21186"/>
                  </a:cubicBezTo>
                  <a:cubicBezTo>
                    <a:pt x="30719" y="19350"/>
                    <a:pt x="31479" y="17196"/>
                    <a:pt x="32176" y="15074"/>
                  </a:cubicBezTo>
                  <a:cubicBezTo>
                    <a:pt x="33759" y="10134"/>
                    <a:pt x="35501" y="5130"/>
                    <a:pt x="364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42"/>
          <p:cNvSpPr/>
          <p:nvPr/>
        </p:nvSpPr>
        <p:spPr>
          <a:xfrm>
            <a:off x="7994125" y="1003900"/>
            <a:ext cx="991542" cy="830334"/>
          </a:xfrm>
          <a:custGeom>
            <a:rect b="b" l="l" r="r" t="t"/>
            <a:pathLst>
              <a:path extrusionOk="0" h="24481" w="24481">
                <a:moveTo>
                  <a:pt x="12225" y="0"/>
                </a:moveTo>
                <a:cubicBezTo>
                  <a:pt x="5479" y="0"/>
                  <a:pt x="1" y="5479"/>
                  <a:pt x="1" y="12256"/>
                </a:cubicBezTo>
                <a:cubicBezTo>
                  <a:pt x="1" y="19002"/>
                  <a:pt x="5479" y="24480"/>
                  <a:pt x="12225" y="24480"/>
                </a:cubicBezTo>
                <a:cubicBezTo>
                  <a:pt x="19002" y="24480"/>
                  <a:pt x="24481" y="19002"/>
                  <a:pt x="24481" y="12256"/>
                </a:cubicBezTo>
                <a:cubicBezTo>
                  <a:pt x="24481" y="5479"/>
                  <a:pt x="19002" y="0"/>
                  <a:pt x="12225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latin typeface="Alice"/>
                <a:ea typeface="Alice"/>
                <a:cs typeface="Alice"/>
                <a:sym typeface="Alice"/>
                <a:hlinkClick action="ppaction://hlinksldjump" r:id="rId3"/>
              </a:rPr>
              <a:t>torna al sommario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559" name="Google Shape;55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150" y="2095275"/>
            <a:ext cx="1983025" cy="27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"/>
          <p:cNvSpPr txBox="1"/>
          <p:nvPr>
            <p:ph type="title"/>
          </p:nvPr>
        </p:nvSpPr>
        <p:spPr>
          <a:xfrm>
            <a:off x="2008250" y="733275"/>
            <a:ext cx="59829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Storia della gonna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5690700" y="1437725"/>
            <a:ext cx="3024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rPr>
              <a:t>La gonna è uno dei capi più utilizzati fin dall’antichità e può essere di vario tipo, da quelle più semplici costituite solo da un pezzo di stoffa, a quelle più complesse di cui varia la forma tramite le cuciture, pieghe, imbastiture.</a:t>
            </a:r>
            <a:endParaRPr sz="1600">
              <a:solidFill>
                <a:srgbClr val="332D29"/>
              </a:solidFill>
              <a:latin typeface="Alice"/>
              <a:ea typeface="Alice"/>
              <a:cs typeface="Alice"/>
              <a:sym typeface="Al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332D29"/>
                </a:solidFill>
                <a:latin typeface="Alice"/>
                <a:ea typeface="Alice"/>
                <a:cs typeface="Alice"/>
                <a:sym typeface="Alice"/>
              </a:rPr>
              <a:t>La lunghezza, invece, può essere fino alla coscia, al ginocchio o alla caviglia.</a:t>
            </a:r>
            <a:endParaRPr sz="1600">
              <a:solidFill>
                <a:srgbClr val="332D29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grpSp>
        <p:nvGrpSpPr>
          <p:cNvPr id="566" name="Google Shape;566;p43"/>
          <p:cNvGrpSpPr/>
          <p:nvPr/>
        </p:nvGrpSpPr>
        <p:grpSpPr>
          <a:xfrm>
            <a:off x="-106161" y="-26650"/>
            <a:ext cx="1878550" cy="5198333"/>
            <a:chOff x="-418304" y="4200"/>
            <a:chExt cx="1966450" cy="5198333"/>
          </a:xfrm>
        </p:grpSpPr>
        <p:sp>
          <p:nvSpPr>
            <p:cNvPr id="567" name="Google Shape;567;p43"/>
            <p:cNvSpPr/>
            <p:nvPr/>
          </p:nvSpPr>
          <p:spPr>
            <a:xfrm>
              <a:off x="735833" y="449542"/>
              <a:ext cx="578319" cy="517624"/>
            </a:xfrm>
            <a:custGeom>
              <a:rect b="b" l="l" r="r" t="t"/>
              <a:pathLst>
                <a:path extrusionOk="0" h="17065" w="19066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647196" y="490247"/>
              <a:ext cx="1941" cy="1001"/>
            </a:xfrm>
            <a:custGeom>
              <a:rect b="b" l="l" r="r" t="t"/>
              <a:pathLst>
                <a:path extrusionOk="0" h="33" w="64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-312150" y="216536"/>
              <a:ext cx="1345853" cy="1128278"/>
            </a:xfrm>
            <a:custGeom>
              <a:rect b="b" l="l" r="r" t="t"/>
              <a:pathLst>
                <a:path extrusionOk="0" h="37197" w="4437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134746" y="2428707"/>
              <a:ext cx="1072679" cy="1610231"/>
            </a:xfrm>
            <a:custGeom>
              <a:rect b="b" l="l" r="r" t="t"/>
              <a:pathLst>
                <a:path extrusionOk="0" h="53086" w="35364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82363" y="1315566"/>
              <a:ext cx="965089" cy="1281123"/>
            </a:xfrm>
            <a:custGeom>
              <a:rect b="b" l="l" r="r" t="t"/>
              <a:pathLst>
                <a:path extrusionOk="0" h="42236" w="31817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815287" y="3971352"/>
              <a:ext cx="673412" cy="601554"/>
            </a:xfrm>
            <a:custGeom>
              <a:rect b="b" l="l" r="r" t="t"/>
              <a:pathLst>
                <a:path extrusionOk="0" h="19832" w="22201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615500" y="4077243"/>
              <a:ext cx="971" cy="1456"/>
            </a:xfrm>
            <a:custGeom>
              <a:rect b="b" l="l" r="r" t="t"/>
              <a:pathLst>
                <a:path extrusionOk="0" h="48" w="32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-278320" y="3852325"/>
              <a:ext cx="1533156" cy="1324590"/>
            </a:xfrm>
            <a:custGeom>
              <a:rect b="b" l="l" r="r" t="t"/>
              <a:pathLst>
                <a:path extrusionOk="0" h="43669" w="50545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36582" y="750391"/>
              <a:ext cx="1056663" cy="682876"/>
            </a:xfrm>
            <a:custGeom>
              <a:rect b="b" l="l" r="r" t="t"/>
              <a:pathLst>
                <a:path extrusionOk="0" h="22513" w="34836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-337358" y="4200"/>
              <a:ext cx="1651210" cy="1088148"/>
            </a:xfrm>
            <a:custGeom>
              <a:rect b="b" l="l" r="r" t="t"/>
              <a:pathLst>
                <a:path extrusionOk="0" h="35874" w="54437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115332" y="2945111"/>
              <a:ext cx="899177" cy="942127"/>
            </a:xfrm>
            <a:custGeom>
              <a:rect b="b" l="l" r="r" t="t"/>
              <a:pathLst>
                <a:path extrusionOk="0" h="31060" w="29644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3"/>
            <p:cNvSpPr/>
            <p:nvPr/>
          </p:nvSpPr>
          <p:spPr>
            <a:xfrm rot="2847494">
              <a:off x="29971" y="1465748"/>
              <a:ext cx="1069898" cy="1687145"/>
            </a:xfrm>
            <a:custGeom>
              <a:rect b="b" l="l" r="r" t="t"/>
              <a:pathLst>
                <a:path extrusionOk="0" h="55618" w="3527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590052" y="1940636"/>
              <a:ext cx="145778" cy="156182"/>
            </a:xfrm>
            <a:custGeom>
              <a:rect b="b" l="l" r="r" t="t"/>
              <a:pathLst>
                <a:path extrusionOk="0" h="5149" w="4806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649562" y="1623248"/>
              <a:ext cx="310483" cy="447617"/>
            </a:xfrm>
            <a:custGeom>
              <a:rect b="b" l="l" r="r" t="t"/>
              <a:pathLst>
                <a:path extrusionOk="0" h="14757" w="10236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675344" y="1631649"/>
              <a:ext cx="346518" cy="485047"/>
            </a:xfrm>
            <a:custGeom>
              <a:rect b="b" l="l" r="r" t="t"/>
              <a:pathLst>
                <a:path extrusionOk="0" h="15991" w="11424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710013" y="3852335"/>
              <a:ext cx="138498" cy="456110"/>
            </a:xfrm>
            <a:custGeom>
              <a:rect b="b" l="l" r="r" t="t"/>
              <a:pathLst>
                <a:path extrusionOk="0" h="15037" w="4566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420499" y="3651481"/>
              <a:ext cx="990811" cy="1551052"/>
            </a:xfrm>
            <a:custGeom>
              <a:rect b="b" l="l" r="r" t="t"/>
              <a:pathLst>
                <a:path extrusionOk="0" h="51135" w="32665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4" name="Google Shape;5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246" y="2131700"/>
            <a:ext cx="3276600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5" name="Google Shape;585;p43"/>
          <p:cNvGrpSpPr/>
          <p:nvPr/>
        </p:nvGrpSpPr>
        <p:grpSpPr>
          <a:xfrm>
            <a:off x="1848570" y="2007879"/>
            <a:ext cx="3633724" cy="1856008"/>
            <a:chOff x="713225" y="1366012"/>
            <a:chExt cx="3562125" cy="2581375"/>
          </a:xfrm>
        </p:grpSpPr>
        <p:sp>
          <p:nvSpPr>
            <p:cNvPr id="586" name="Google Shape;586;p43"/>
            <p:cNvSpPr/>
            <p:nvPr/>
          </p:nvSpPr>
          <p:spPr>
            <a:xfrm>
              <a:off x="713225" y="1366012"/>
              <a:ext cx="3562125" cy="2242404"/>
            </a:xfrm>
            <a:custGeom>
              <a:rect b="b" l="l" r="r" t="t"/>
              <a:pathLst>
                <a:path extrusionOk="0" h="80662" w="128134">
                  <a:moveTo>
                    <a:pt x="119606" y="281"/>
                  </a:moveTo>
                  <a:cubicBezTo>
                    <a:pt x="120578" y="281"/>
                    <a:pt x="121546" y="317"/>
                    <a:pt x="122496" y="602"/>
                  </a:cubicBezTo>
                  <a:cubicBezTo>
                    <a:pt x="125600" y="1552"/>
                    <a:pt x="127627" y="4529"/>
                    <a:pt x="127658" y="7759"/>
                  </a:cubicBezTo>
                  <a:cubicBezTo>
                    <a:pt x="127658" y="8076"/>
                    <a:pt x="127658" y="8393"/>
                    <a:pt x="127658" y="8741"/>
                  </a:cubicBezTo>
                  <a:lnTo>
                    <a:pt x="127658" y="15423"/>
                  </a:lnTo>
                  <a:lnTo>
                    <a:pt x="127658" y="26634"/>
                  </a:lnTo>
                  <a:lnTo>
                    <a:pt x="127658" y="39998"/>
                  </a:lnTo>
                  <a:lnTo>
                    <a:pt x="127658" y="53426"/>
                  </a:lnTo>
                  <a:lnTo>
                    <a:pt x="127658" y="64700"/>
                  </a:lnTo>
                  <a:lnTo>
                    <a:pt x="127658" y="71635"/>
                  </a:lnTo>
                  <a:cubicBezTo>
                    <a:pt x="127658" y="72015"/>
                    <a:pt x="127658" y="72396"/>
                    <a:pt x="127658" y="72776"/>
                  </a:cubicBezTo>
                  <a:cubicBezTo>
                    <a:pt x="127627" y="75657"/>
                    <a:pt x="125980" y="78318"/>
                    <a:pt x="123383" y="79584"/>
                  </a:cubicBezTo>
                  <a:cubicBezTo>
                    <a:pt x="121831" y="80344"/>
                    <a:pt x="120280" y="80344"/>
                    <a:pt x="118633" y="80344"/>
                  </a:cubicBezTo>
                  <a:lnTo>
                    <a:pt x="8108" y="80344"/>
                  </a:lnTo>
                  <a:cubicBezTo>
                    <a:pt x="7284" y="80344"/>
                    <a:pt x="6524" y="80281"/>
                    <a:pt x="5733" y="80059"/>
                  </a:cubicBezTo>
                  <a:cubicBezTo>
                    <a:pt x="2597" y="79141"/>
                    <a:pt x="507" y="76132"/>
                    <a:pt x="475" y="72902"/>
                  </a:cubicBezTo>
                  <a:lnTo>
                    <a:pt x="475" y="69387"/>
                  </a:lnTo>
                  <a:lnTo>
                    <a:pt x="475" y="60235"/>
                  </a:lnTo>
                  <a:lnTo>
                    <a:pt x="475" y="47725"/>
                  </a:lnTo>
                  <a:lnTo>
                    <a:pt x="475" y="34044"/>
                  </a:lnTo>
                  <a:lnTo>
                    <a:pt x="475" y="21314"/>
                  </a:lnTo>
                  <a:lnTo>
                    <a:pt x="475" y="11908"/>
                  </a:lnTo>
                  <a:cubicBezTo>
                    <a:pt x="475" y="10546"/>
                    <a:pt x="475" y="9216"/>
                    <a:pt x="475" y="7886"/>
                  </a:cubicBezTo>
                  <a:cubicBezTo>
                    <a:pt x="507" y="3611"/>
                    <a:pt x="4022" y="285"/>
                    <a:pt x="8234" y="285"/>
                  </a:cubicBezTo>
                  <a:lnTo>
                    <a:pt x="118633" y="285"/>
                  </a:lnTo>
                  <a:cubicBezTo>
                    <a:pt x="118957" y="285"/>
                    <a:pt x="119282" y="281"/>
                    <a:pt x="119606" y="281"/>
                  </a:cubicBezTo>
                  <a:close/>
                  <a:moveTo>
                    <a:pt x="7949" y="0"/>
                  </a:moveTo>
                  <a:cubicBezTo>
                    <a:pt x="3642" y="0"/>
                    <a:pt x="64" y="3389"/>
                    <a:pt x="0" y="7759"/>
                  </a:cubicBezTo>
                  <a:cubicBezTo>
                    <a:pt x="0" y="9026"/>
                    <a:pt x="0" y="10324"/>
                    <a:pt x="0" y="11591"/>
                  </a:cubicBezTo>
                  <a:lnTo>
                    <a:pt x="0" y="21060"/>
                  </a:lnTo>
                  <a:lnTo>
                    <a:pt x="0" y="33791"/>
                  </a:lnTo>
                  <a:lnTo>
                    <a:pt x="0" y="47662"/>
                  </a:lnTo>
                  <a:lnTo>
                    <a:pt x="0" y="60266"/>
                  </a:lnTo>
                  <a:lnTo>
                    <a:pt x="0" y="69419"/>
                  </a:lnTo>
                  <a:lnTo>
                    <a:pt x="0" y="72776"/>
                  </a:lnTo>
                  <a:cubicBezTo>
                    <a:pt x="0" y="72776"/>
                    <a:pt x="0" y="72776"/>
                    <a:pt x="0" y="72776"/>
                  </a:cubicBezTo>
                  <a:lnTo>
                    <a:pt x="0" y="72776"/>
                  </a:lnTo>
                  <a:cubicBezTo>
                    <a:pt x="0" y="72776"/>
                    <a:pt x="0" y="72777"/>
                    <a:pt x="0" y="72778"/>
                  </a:cubicBezTo>
                  <a:lnTo>
                    <a:pt x="0" y="72778"/>
                  </a:lnTo>
                  <a:cubicBezTo>
                    <a:pt x="65" y="77274"/>
                    <a:pt x="3833" y="80629"/>
                    <a:pt x="8203" y="80661"/>
                  </a:cubicBezTo>
                  <a:lnTo>
                    <a:pt x="118981" y="80661"/>
                  </a:lnTo>
                  <a:cubicBezTo>
                    <a:pt x="120660" y="80661"/>
                    <a:pt x="122306" y="80598"/>
                    <a:pt x="123890" y="79806"/>
                  </a:cubicBezTo>
                  <a:cubicBezTo>
                    <a:pt x="126487" y="78476"/>
                    <a:pt x="128102" y="75816"/>
                    <a:pt x="128133" y="72902"/>
                  </a:cubicBezTo>
                  <a:cubicBezTo>
                    <a:pt x="128133" y="72554"/>
                    <a:pt x="128133" y="72237"/>
                    <a:pt x="128133" y="71889"/>
                  </a:cubicBezTo>
                  <a:lnTo>
                    <a:pt x="128133" y="65048"/>
                  </a:lnTo>
                  <a:lnTo>
                    <a:pt x="128133" y="53743"/>
                  </a:lnTo>
                  <a:lnTo>
                    <a:pt x="128133" y="40125"/>
                  </a:lnTo>
                  <a:lnTo>
                    <a:pt x="128133" y="26634"/>
                  </a:lnTo>
                  <a:lnTo>
                    <a:pt x="128133" y="15392"/>
                  </a:lnTo>
                  <a:lnTo>
                    <a:pt x="128133" y="8741"/>
                  </a:lnTo>
                  <a:cubicBezTo>
                    <a:pt x="128133" y="8329"/>
                    <a:pt x="128133" y="7918"/>
                    <a:pt x="128133" y="7506"/>
                  </a:cubicBezTo>
                  <a:cubicBezTo>
                    <a:pt x="127975" y="4592"/>
                    <a:pt x="126138" y="1996"/>
                    <a:pt x="123510" y="760"/>
                  </a:cubicBezTo>
                  <a:cubicBezTo>
                    <a:pt x="121958" y="32"/>
                    <a:pt x="120375" y="0"/>
                    <a:pt x="1186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1702838" y="3937463"/>
              <a:ext cx="1583877" cy="9925"/>
            </a:xfrm>
            <a:custGeom>
              <a:rect b="b" l="l" r="r" t="t"/>
              <a:pathLst>
                <a:path extrusionOk="0" h="357" w="56974">
                  <a:moveTo>
                    <a:pt x="1084" y="1"/>
                  </a:moveTo>
                  <a:cubicBezTo>
                    <a:pt x="838" y="1"/>
                    <a:pt x="592" y="11"/>
                    <a:pt x="349" y="43"/>
                  </a:cubicBezTo>
                  <a:lnTo>
                    <a:pt x="254" y="43"/>
                  </a:lnTo>
                  <a:cubicBezTo>
                    <a:pt x="0" y="43"/>
                    <a:pt x="380" y="328"/>
                    <a:pt x="539" y="328"/>
                  </a:cubicBezTo>
                  <a:lnTo>
                    <a:pt x="54408" y="328"/>
                  </a:lnTo>
                  <a:cubicBezTo>
                    <a:pt x="54872" y="328"/>
                    <a:pt x="55379" y="356"/>
                    <a:pt x="55872" y="356"/>
                  </a:cubicBezTo>
                  <a:cubicBezTo>
                    <a:pt x="56118" y="356"/>
                    <a:pt x="56361" y="349"/>
                    <a:pt x="56593" y="328"/>
                  </a:cubicBezTo>
                  <a:cubicBezTo>
                    <a:pt x="56604" y="317"/>
                    <a:pt x="56614" y="314"/>
                    <a:pt x="56625" y="314"/>
                  </a:cubicBezTo>
                  <a:cubicBezTo>
                    <a:pt x="56646" y="314"/>
                    <a:pt x="56667" y="328"/>
                    <a:pt x="56688" y="328"/>
                  </a:cubicBezTo>
                  <a:cubicBezTo>
                    <a:pt x="56973" y="328"/>
                    <a:pt x="56561" y="43"/>
                    <a:pt x="56435" y="43"/>
                  </a:cubicBezTo>
                  <a:lnTo>
                    <a:pt x="2534" y="43"/>
                  </a:lnTo>
                  <a:cubicBezTo>
                    <a:pt x="2069" y="43"/>
                    <a:pt x="1577" y="1"/>
                    <a:pt x="108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854094" y="1506881"/>
              <a:ext cx="3281290" cy="1960678"/>
            </a:xfrm>
            <a:custGeom>
              <a:rect b="b" l="l" r="r" t="t"/>
              <a:pathLst>
                <a:path extrusionOk="0" h="70528" w="118032">
                  <a:moveTo>
                    <a:pt x="110090" y="283"/>
                  </a:moveTo>
                  <a:cubicBezTo>
                    <a:pt x="111089" y="283"/>
                    <a:pt x="112084" y="322"/>
                    <a:pt x="113059" y="697"/>
                  </a:cubicBezTo>
                  <a:cubicBezTo>
                    <a:pt x="115783" y="1711"/>
                    <a:pt x="117524" y="4402"/>
                    <a:pt x="117524" y="7253"/>
                  </a:cubicBezTo>
                  <a:cubicBezTo>
                    <a:pt x="117556" y="7569"/>
                    <a:pt x="117524" y="7854"/>
                    <a:pt x="117524" y="8171"/>
                  </a:cubicBezTo>
                  <a:lnTo>
                    <a:pt x="117524" y="14441"/>
                  </a:lnTo>
                  <a:lnTo>
                    <a:pt x="117524" y="24734"/>
                  </a:lnTo>
                  <a:lnTo>
                    <a:pt x="117524" y="36895"/>
                  </a:lnTo>
                  <a:lnTo>
                    <a:pt x="117524" y="48834"/>
                  </a:lnTo>
                  <a:lnTo>
                    <a:pt x="117524" y="58208"/>
                  </a:lnTo>
                  <a:cubicBezTo>
                    <a:pt x="117524" y="59791"/>
                    <a:pt x="117556" y="61375"/>
                    <a:pt x="117524" y="62958"/>
                  </a:cubicBezTo>
                  <a:cubicBezTo>
                    <a:pt x="117524" y="66917"/>
                    <a:pt x="114452" y="70210"/>
                    <a:pt x="110431" y="70242"/>
                  </a:cubicBezTo>
                  <a:lnTo>
                    <a:pt x="7506" y="70242"/>
                  </a:lnTo>
                  <a:cubicBezTo>
                    <a:pt x="3642" y="70242"/>
                    <a:pt x="507" y="67202"/>
                    <a:pt x="475" y="63275"/>
                  </a:cubicBezTo>
                  <a:lnTo>
                    <a:pt x="475" y="59981"/>
                  </a:lnTo>
                  <a:lnTo>
                    <a:pt x="475" y="51462"/>
                  </a:lnTo>
                  <a:lnTo>
                    <a:pt x="475" y="39998"/>
                  </a:lnTo>
                  <a:lnTo>
                    <a:pt x="475" y="27711"/>
                  </a:lnTo>
                  <a:lnTo>
                    <a:pt x="475" y="16722"/>
                  </a:lnTo>
                  <a:lnTo>
                    <a:pt x="475" y="9311"/>
                  </a:lnTo>
                  <a:lnTo>
                    <a:pt x="475" y="7601"/>
                  </a:lnTo>
                  <a:cubicBezTo>
                    <a:pt x="475" y="6113"/>
                    <a:pt x="824" y="4687"/>
                    <a:pt x="1647" y="3452"/>
                  </a:cubicBezTo>
                  <a:cubicBezTo>
                    <a:pt x="2946" y="1489"/>
                    <a:pt x="5194" y="317"/>
                    <a:pt x="7538" y="285"/>
                  </a:cubicBezTo>
                  <a:lnTo>
                    <a:pt x="109290" y="285"/>
                  </a:lnTo>
                  <a:cubicBezTo>
                    <a:pt x="109557" y="285"/>
                    <a:pt x="109824" y="283"/>
                    <a:pt x="110090" y="283"/>
                  </a:cubicBezTo>
                  <a:close/>
                  <a:moveTo>
                    <a:pt x="7284" y="0"/>
                  </a:moveTo>
                  <a:cubicBezTo>
                    <a:pt x="4973" y="0"/>
                    <a:pt x="2787" y="1109"/>
                    <a:pt x="1394" y="2977"/>
                  </a:cubicBezTo>
                  <a:cubicBezTo>
                    <a:pt x="444" y="4276"/>
                    <a:pt x="0" y="5828"/>
                    <a:pt x="0" y="7411"/>
                  </a:cubicBezTo>
                  <a:lnTo>
                    <a:pt x="0" y="9058"/>
                  </a:lnTo>
                  <a:lnTo>
                    <a:pt x="0" y="16437"/>
                  </a:lnTo>
                  <a:lnTo>
                    <a:pt x="0" y="27489"/>
                  </a:lnTo>
                  <a:lnTo>
                    <a:pt x="0" y="39935"/>
                  </a:lnTo>
                  <a:lnTo>
                    <a:pt x="0" y="51494"/>
                  </a:lnTo>
                  <a:lnTo>
                    <a:pt x="0" y="60013"/>
                  </a:lnTo>
                  <a:lnTo>
                    <a:pt x="0" y="63148"/>
                  </a:lnTo>
                  <a:cubicBezTo>
                    <a:pt x="0" y="63148"/>
                    <a:pt x="0" y="63148"/>
                    <a:pt x="0" y="63148"/>
                  </a:cubicBezTo>
                  <a:lnTo>
                    <a:pt x="0" y="63148"/>
                  </a:lnTo>
                  <a:cubicBezTo>
                    <a:pt x="0" y="63149"/>
                    <a:pt x="0" y="63149"/>
                    <a:pt x="0" y="63149"/>
                  </a:cubicBezTo>
                  <a:lnTo>
                    <a:pt x="0" y="63149"/>
                  </a:lnTo>
                  <a:cubicBezTo>
                    <a:pt x="33" y="67329"/>
                    <a:pt x="3548" y="70495"/>
                    <a:pt x="7664" y="70527"/>
                  </a:cubicBezTo>
                  <a:lnTo>
                    <a:pt x="110716" y="70527"/>
                  </a:lnTo>
                  <a:cubicBezTo>
                    <a:pt x="114801" y="70495"/>
                    <a:pt x="117999" y="67170"/>
                    <a:pt x="117999" y="63117"/>
                  </a:cubicBezTo>
                  <a:cubicBezTo>
                    <a:pt x="117999" y="61565"/>
                    <a:pt x="117999" y="60045"/>
                    <a:pt x="117999" y="58493"/>
                  </a:cubicBezTo>
                  <a:lnTo>
                    <a:pt x="117999" y="49087"/>
                  </a:lnTo>
                  <a:lnTo>
                    <a:pt x="117999" y="37085"/>
                  </a:lnTo>
                  <a:lnTo>
                    <a:pt x="117999" y="24734"/>
                  </a:lnTo>
                  <a:lnTo>
                    <a:pt x="117999" y="14410"/>
                  </a:lnTo>
                  <a:lnTo>
                    <a:pt x="117999" y="8203"/>
                  </a:lnTo>
                  <a:cubicBezTo>
                    <a:pt x="117999" y="7823"/>
                    <a:pt x="118031" y="7411"/>
                    <a:pt x="117999" y="7031"/>
                  </a:cubicBezTo>
                  <a:cubicBezTo>
                    <a:pt x="117873" y="4371"/>
                    <a:pt x="116226" y="1964"/>
                    <a:pt x="113851" y="792"/>
                  </a:cubicBezTo>
                  <a:cubicBezTo>
                    <a:pt x="112394" y="64"/>
                    <a:pt x="110874" y="0"/>
                    <a:pt x="1093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2217022" y="3600567"/>
              <a:ext cx="555194" cy="345248"/>
            </a:xfrm>
            <a:custGeom>
              <a:rect b="b" l="l" r="r" t="t"/>
              <a:pathLst>
                <a:path extrusionOk="0" h="12419" w="19971">
                  <a:moveTo>
                    <a:pt x="19667" y="253"/>
                  </a:moveTo>
                  <a:lnTo>
                    <a:pt x="19667" y="10767"/>
                  </a:lnTo>
                  <a:lnTo>
                    <a:pt x="19667" y="12161"/>
                  </a:lnTo>
                  <a:lnTo>
                    <a:pt x="285" y="12161"/>
                  </a:lnTo>
                  <a:lnTo>
                    <a:pt x="285" y="1647"/>
                  </a:lnTo>
                  <a:lnTo>
                    <a:pt x="285" y="253"/>
                  </a:lnTo>
                  <a:close/>
                  <a:moveTo>
                    <a:pt x="159" y="0"/>
                  </a:moveTo>
                  <a:cubicBezTo>
                    <a:pt x="95" y="0"/>
                    <a:pt x="0" y="63"/>
                    <a:pt x="0" y="127"/>
                  </a:cubicBezTo>
                  <a:lnTo>
                    <a:pt x="0" y="10767"/>
                  </a:lnTo>
                  <a:lnTo>
                    <a:pt x="0" y="12288"/>
                  </a:lnTo>
                  <a:cubicBezTo>
                    <a:pt x="0" y="12383"/>
                    <a:pt x="64" y="12414"/>
                    <a:pt x="127" y="12414"/>
                  </a:cubicBezTo>
                  <a:lnTo>
                    <a:pt x="19762" y="12414"/>
                  </a:lnTo>
                  <a:cubicBezTo>
                    <a:pt x="19774" y="12417"/>
                    <a:pt x="19787" y="12418"/>
                    <a:pt x="19800" y="12418"/>
                  </a:cubicBezTo>
                  <a:cubicBezTo>
                    <a:pt x="19814" y="12418"/>
                    <a:pt x="19828" y="12417"/>
                    <a:pt x="19842" y="12413"/>
                  </a:cubicBezTo>
                  <a:lnTo>
                    <a:pt x="19842" y="12413"/>
                  </a:lnTo>
                  <a:cubicBezTo>
                    <a:pt x="19928" y="12403"/>
                    <a:pt x="19970" y="12315"/>
                    <a:pt x="19952" y="12246"/>
                  </a:cubicBezTo>
                  <a:lnTo>
                    <a:pt x="19952" y="12246"/>
                  </a:lnTo>
                  <a:lnTo>
                    <a:pt x="19952" y="1647"/>
                  </a:lnTo>
                  <a:lnTo>
                    <a:pt x="19952" y="127"/>
                  </a:lnTo>
                  <a:cubicBezTo>
                    <a:pt x="19952" y="32"/>
                    <a:pt x="19920" y="0"/>
                    <a:pt x="1982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43"/>
          <p:cNvGrpSpPr/>
          <p:nvPr/>
        </p:nvGrpSpPr>
        <p:grpSpPr>
          <a:xfrm>
            <a:off x="7931981" y="0"/>
            <a:ext cx="1211946" cy="1251760"/>
            <a:chOff x="7805250" y="0"/>
            <a:chExt cx="1338871" cy="1366550"/>
          </a:xfrm>
        </p:grpSpPr>
        <p:sp>
          <p:nvSpPr>
            <p:cNvPr id="591" name="Google Shape;591;p43"/>
            <p:cNvSpPr/>
            <p:nvPr/>
          </p:nvSpPr>
          <p:spPr>
            <a:xfrm>
              <a:off x="8121674" y="674553"/>
              <a:ext cx="334413" cy="376630"/>
            </a:xfrm>
            <a:custGeom>
              <a:rect b="b" l="l" r="r" t="t"/>
              <a:pathLst>
                <a:path extrusionOk="0" h="19145" w="16999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8630420" y="1189694"/>
              <a:ext cx="120376" cy="139832"/>
            </a:xfrm>
            <a:custGeom>
              <a:rect b="b" l="l" r="r" t="t"/>
              <a:pathLst>
                <a:path extrusionOk="0" h="7108" w="6119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8563401" y="812879"/>
              <a:ext cx="40879" cy="337305"/>
            </a:xfrm>
            <a:custGeom>
              <a:rect b="b" l="l" r="r" t="t"/>
              <a:pathLst>
                <a:path extrusionOk="0" h="17146" w="2078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8523529" y="850706"/>
              <a:ext cx="14971" cy="136409"/>
            </a:xfrm>
            <a:custGeom>
              <a:rect b="b" l="l" r="r" t="t"/>
              <a:pathLst>
                <a:path extrusionOk="0" h="6934" w="761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8605753" y="817639"/>
              <a:ext cx="17804" cy="144495"/>
            </a:xfrm>
            <a:custGeom>
              <a:rect b="b" l="l" r="r" t="t"/>
              <a:pathLst>
                <a:path extrusionOk="0" h="7345" w="905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8331404" y="716413"/>
              <a:ext cx="116146" cy="103949"/>
            </a:xfrm>
            <a:custGeom>
              <a:rect b="b" l="l" r="r" t="t"/>
              <a:pathLst>
                <a:path extrusionOk="0" h="5284" w="5904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8314448" y="745880"/>
              <a:ext cx="138553" cy="279900"/>
            </a:xfrm>
            <a:custGeom>
              <a:rect b="b" l="l" r="r" t="t"/>
              <a:pathLst>
                <a:path extrusionOk="0" h="14228" w="7043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8329575" y="669577"/>
              <a:ext cx="90434" cy="36847"/>
            </a:xfrm>
            <a:custGeom>
              <a:rect b="b" l="l" r="r" t="t"/>
              <a:pathLst>
                <a:path extrusionOk="0" h="1873" w="4597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8415359" y="1014899"/>
              <a:ext cx="28250" cy="72867"/>
            </a:xfrm>
            <a:custGeom>
              <a:rect b="b" l="l" r="r" t="t"/>
              <a:pathLst>
                <a:path extrusionOk="0" h="3704" w="1436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8459363" y="943690"/>
              <a:ext cx="18709" cy="124192"/>
            </a:xfrm>
            <a:custGeom>
              <a:rect b="b" l="l" r="r" t="t"/>
              <a:pathLst>
                <a:path extrusionOk="0" h="6313" w="951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8650602" y="554443"/>
              <a:ext cx="58585" cy="17450"/>
            </a:xfrm>
            <a:custGeom>
              <a:rect b="b" l="l" r="r" t="t"/>
              <a:pathLst>
                <a:path extrusionOk="0" h="887" w="2978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8064039" y="651519"/>
              <a:ext cx="81857" cy="35745"/>
            </a:xfrm>
            <a:custGeom>
              <a:rect b="b" l="l" r="r" t="t"/>
              <a:pathLst>
                <a:path extrusionOk="0" h="1817" w="4161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8094548" y="731855"/>
              <a:ext cx="25141" cy="21384"/>
            </a:xfrm>
            <a:custGeom>
              <a:rect b="b" l="l" r="r" t="t"/>
              <a:pathLst>
                <a:path extrusionOk="0" h="1087" w="1278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8070176" y="608341"/>
              <a:ext cx="285822" cy="26597"/>
            </a:xfrm>
            <a:custGeom>
              <a:rect b="b" l="l" r="r" t="t"/>
              <a:pathLst>
                <a:path extrusionOk="0" h="1352" w="14529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8003984" y="642726"/>
              <a:ext cx="39148" cy="21364"/>
            </a:xfrm>
            <a:custGeom>
              <a:rect b="b" l="l" r="r" t="t"/>
              <a:pathLst>
                <a:path extrusionOk="0" h="1086" w="199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8111268" y="655886"/>
              <a:ext cx="144396" cy="38224"/>
            </a:xfrm>
            <a:custGeom>
              <a:rect b="b" l="l" r="r" t="t"/>
              <a:pathLst>
                <a:path extrusionOk="0" h="1943" w="734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8024737" y="584933"/>
              <a:ext cx="215375" cy="30669"/>
            </a:xfrm>
            <a:custGeom>
              <a:rect b="b" l="l" r="r" t="t"/>
              <a:pathLst>
                <a:path extrusionOk="0" h="1559" w="10948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8534741" y="30824"/>
              <a:ext cx="609316" cy="925512"/>
            </a:xfrm>
            <a:custGeom>
              <a:rect b="b" l="l" r="r" t="t"/>
              <a:pathLst>
                <a:path extrusionOk="0" h="47046" w="30973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7805250" y="0"/>
              <a:ext cx="1338871" cy="1366550"/>
            </a:xfrm>
            <a:custGeom>
              <a:rect b="b" l="l" r="r" t="t"/>
              <a:pathLst>
                <a:path extrusionOk="0" h="69465" w="68058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8942772" y="417396"/>
              <a:ext cx="201250" cy="393902"/>
            </a:xfrm>
            <a:custGeom>
              <a:rect b="b" l="l" r="r" t="t"/>
              <a:pathLst>
                <a:path extrusionOk="0" h="20023" w="1023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" name="Google Shape;611;p43"/>
          <p:cNvSpPr/>
          <p:nvPr/>
        </p:nvSpPr>
        <p:spPr>
          <a:xfrm>
            <a:off x="8042175" y="4205512"/>
            <a:ext cx="991542" cy="830334"/>
          </a:xfrm>
          <a:custGeom>
            <a:rect b="b" l="l" r="r" t="t"/>
            <a:pathLst>
              <a:path extrusionOk="0" h="24481" w="24481">
                <a:moveTo>
                  <a:pt x="12225" y="0"/>
                </a:moveTo>
                <a:cubicBezTo>
                  <a:pt x="5479" y="0"/>
                  <a:pt x="1" y="5479"/>
                  <a:pt x="1" y="12256"/>
                </a:cubicBezTo>
                <a:cubicBezTo>
                  <a:pt x="1" y="19002"/>
                  <a:pt x="5479" y="24480"/>
                  <a:pt x="12225" y="24480"/>
                </a:cubicBezTo>
                <a:cubicBezTo>
                  <a:pt x="19002" y="24480"/>
                  <a:pt x="24481" y="19002"/>
                  <a:pt x="24481" y="12256"/>
                </a:cubicBezTo>
                <a:cubicBezTo>
                  <a:pt x="24481" y="5479"/>
                  <a:pt x="19002" y="0"/>
                  <a:pt x="12225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latin typeface="Alice"/>
                <a:ea typeface="Alice"/>
                <a:cs typeface="Alice"/>
                <a:sym typeface="Alice"/>
                <a:hlinkClick action="ppaction://hlinksldjump" r:id="rId4"/>
              </a:rPr>
              <a:t>torna al sommario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4"/>
          <p:cNvSpPr txBox="1"/>
          <p:nvPr>
            <p:ph type="title"/>
          </p:nvPr>
        </p:nvSpPr>
        <p:spPr>
          <a:xfrm>
            <a:off x="713225" y="5395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Tipologie delle gonne a teli 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7" name="Google Shape;617;p44"/>
          <p:cNvSpPr txBox="1"/>
          <p:nvPr>
            <p:ph idx="1" type="body"/>
          </p:nvPr>
        </p:nvSpPr>
        <p:spPr>
          <a:xfrm>
            <a:off x="1059925" y="1159225"/>
            <a:ext cx="77175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Esistono vari tipi di gonne a teli: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18" name="Google Shape;618;p44"/>
          <p:cNvSpPr/>
          <p:nvPr/>
        </p:nvSpPr>
        <p:spPr>
          <a:xfrm>
            <a:off x="7994100" y="235475"/>
            <a:ext cx="991542" cy="830334"/>
          </a:xfrm>
          <a:custGeom>
            <a:rect b="b" l="l" r="r" t="t"/>
            <a:pathLst>
              <a:path extrusionOk="0" h="24481" w="24481">
                <a:moveTo>
                  <a:pt x="12225" y="0"/>
                </a:moveTo>
                <a:cubicBezTo>
                  <a:pt x="5479" y="0"/>
                  <a:pt x="1" y="5479"/>
                  <a:pt x="1" y="12256"/>
                </a:cubicBezTo>
                <a:cubicBezTo>
                  <a:pt x="1" y="19002"/>
                  <a:pt x="5479" y="24480"/>
                  <a:pt x="12225" y="24480"/>
                </a:cubicBezTo>
                <a:cubicBezTo>
                  <a:pt x="19002" y="24480"/>
                  <a:pt x="24481" y="19002"/>
                  <a:pt x="24481" y="12256"/>
                </a:cubicBezTo>
                <a:cubicBezTo>
                  <a:pt x="24481" y="5479"/>
                  <a:pt x="19002" y="0"/>
                  <a:pt x="12225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latin typeface="Alice"/>
                <a:ea typeface="Alice"/>
                <a:cs typeface="Alice"/>
                <a:sym typeface="Alice"/>
                <a:hlinkClick action="ppaction://hlinksldjump" r:id="rId3"/>
              </a:rPr>
              <a:t>torna al sommario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619" name="Google Shape;61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76" y="1718975"/>
            <a:ext cx="1341550" cy="170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9925" y="1371223"/>
            <a:ext cx="1804750" cy="18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dita &gt; gonna a sei teli &gt; è magazzino" id="621" name="Google Shape;62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2475" y="2573488"/>
            <a:ext cx="1945625" cy="19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075" y="2408775"/>
            <a:ext cx="14287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4"/>
          <p:cNvSpPr txBox="1"/>
          <p:nvPr/>
        </p:nvSpPr>
        <p:spPr>
          <a:xfrm>
            <a:off x="483775" y="3498125"/>
            <a:ext cx="150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100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Gonna a 4 teli</a:t>
            </a:r>
            <a:endParaRPr b="1" i="1" sz="1100"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4" name="Google Shape;624;p44"/>
          <p:cNvSpPr txBox="1"/>
          <p:nvPr/>
        </p:nvSpPr>
        <p:spPr>
          <a:xfrm>
            <a:off x="2584350" y="4602575"/>
            <a:ext cx="1941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100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Gonna a 6 teli</a:t>
            </a:r>
            <a:endParaRPr b="1" i="1" sz="1100"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625" name="Google Shape;625;p44"/>
          <p:cNvGrpSpPr/>
          <p:nvPr/>
        </p:nvGrpSpPr>
        <p:grpSpPr>
          <a:xfrm>
            <a:off x="0" y="0"/>
            <a:ext cx="1273534" cy="1273488"/>
            <a:chOff x="0" y="0"/>
            <a:chExt cx="1338871" cy="1366550"/>
          </a:xfrm>
        </p:grpSpPr>
        <p:sp>
          <p:nvSpPr>
            <p:cNvPr id="626" name="Google Shape;626;p44"/>
            <p:cNvSpPr/>
            <p:nvPr/>
          </p:nvSpPr>
          <p:spPr>
            <a:xfrm flipH="1">
              <a:off x="688034" y="674553"/>
              <a:ext cx="334413" cy="376630"/>
            </a:xfrm>
            <a:custGeom>
              <a:rect b="b" l="l" r="r" t="t"/>
              <a:pathLst>
                <a:path extrusionOk="0" h="19145" w="16999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4"/>
            <p:cNvSpPr/>
            <p:nvPr/>
          </p:nvSpPr>
          <p:spPr>
            <a:xfrm flipH="1">
              <a:off x="393325" y="1189694"/>
              <a:ext cx="120376" cy="139832"/>
            </a:xfrm>
            <a:custGeom>
              <a:rect b="b" l="l" r="r" t="t"/>
              <a:pathLst>
                <a:path extrusionOk="0" h="7108" w="6119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4"/>
            <p:cNvSpPr/>
            <p:nvPr/>
          </p:nvSpPr>
          <p:spPr>
            <a:xfrm flipH="1">
              <a:off x="539840" y="812879"/>
              <a:ext cx="40879" cy="337305"/>
            </a:xfrm>
            <a:custGeom>
              <a:rect b="b" l="l" r="r" t="t"/>
              <a:pathLst>
                <a:path extrusionOk="0" h="17146" w="2078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4"/>
            <p:cNvSpPr/>
            <p:nvPr/>
          </p:nvSpPr>
          <p:spPr>
            <a:xfrm flipH="1">
              <a:off x="605621" y="850706"/>
              <a:ext cx="14971" cy="136409"/>
            </a:xfrm>
            <a:custGeom>
              <a:rect b="b" l="l" r="r" t="t"/>
              <a:pathLst>
                <a:path extrusionOk="0" h="6934" w="761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4"/>
            <p:cNvSpPr/>
            <p:nvPr/>
          </p:nvSpPr>
          <p:spPr>
            <a:xfrm flipH="1">
              <a:off x="520565" y="817639"/>
              <a:ext cx="17804" cy="144495"/>
            </a:xfrm>
            <a:custGeom>
              <a:rect b="b" l="l" r="r" t="t"/>
              <a:pathLst>
                <a:path extrusionOk="0" h="7345" w="905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4"/>
            <p:cNvSpPr/>
            <p:nvPr/>
          </p:nvSpPr>
          <p:spPr>
            <a:xfrm flipH="1">
              <a:off x="696570" y="716413"/>
              <a:ext cx="116146" cy="103949"/>
            </a:xfrm>
            <a:custGeom>
              <a:rect b="b" l="l" r="r" t="t"/>
              <a:pathLst>
                <a:path extrusionOk="0" h="5284" w="5904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4"/>
            <p:cNvSpPr/>
            <p:nvPr/>
          </p:nvSpPr>
          <p:spPr>
            <a:xfrm flipH="1">
              <a:off x="691119" y="745880"/>
              <a:ext cx="138553" cy="279900"/>
            </a:xfrm>
            <a:custGeom>
              <a:rect b="b" l="l" r="r" t="t"/>
              <a:pathLst>
                <a:path extrusionOk="0" h="14228" w="7043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 flipH="1">
              <a:off x="724112" y="669577"/>
              <a:ext cx="90434" cy="36847"/>
            </a:xfrm>
            <a:custGeom>
              <a:rect b="b" l="l" r="r" t="t"/>
              <a:pathLst>
                <a:path extrusionOk="0" h="1873" w="4597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 flipH="1">
              <a:off x="700512" y="1014899"/>
              <a:ext cx="28250" cy="72867"/>
            </a:xfrm>
            <a:custGeom>
              <a:rect b="b" l="l" r="r" t="t"/>
              <a:pathLst>
                <a:path extrusionOk="0" h="3704" w="1436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 flipH="1">
              <a:off x="666050" y="943690"/>
              <a:ext cx="18709" cy="124192"/>
            </a:xfrm>
            <a:custGeom>
              <a:rect b="b" l="l" r="r" t="t"/>
              <a:pathLst>
                <a:path extrusionOk="0" h="6313" w="951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 flipH="1">
              <a:off x="434934" y="554443"/>
              <a:ext cx="58585" cy="17450"/>
            </a:xfrm>
            <a:custGeom>
              <a:rect b="b" l="l" r="r" t="t"/>
              <a:pathLst>
                <a:path extrusionOk="0" h="887" w="2978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flipH="1">
              <a:off x="998225" y="651519"/>
              <a:ext cx="81857" cy="35745"/>
            </a:xfrm>
            <a:custGeom>
              <a:rect b="b" l="l" r="r" t="t"/>
              <a:pathLst>
                <a:path extrusionOk="0" h="1817" w="4161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flipH="1">
              <a:off x="1024431" y="731855"/>
              <a:ext cx="25141" cy="21384"/>
            </a:xfrm>
            <a:custGeom>
              <a:rect b="b" l="l" r="r" t="t"/>
              <a:pathLst>
                <a:path extrusionOk="0" h="1087" w="1278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flipH="1">
              <a:off x="788123" y="608341"/>
              <a:ext cx="285822" cy="26597"/>
            </a:xfrm>
            <a:custGeom>
              <a:rect b="b" l="l" r="r" t="t"/>
              <a:pathLst>
                <a:path extrusionOk="0" h="1352" w="14529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flipH="1">
              <a:off x="1100989" y="642726"/>
              <a:ext cx="39148" cy="21364"/>
            </a:xfrm>
            <a:custGeom>
              <a:rect b="b" l="l" r="r" t="t"/>
              <a:pathLst>
                <a:path extrusionOk="0" h="1086" w="199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 flipH="1">
              <a:off x="888456" y="655886"/>
              <a:ext cx="144396" cy="38224"/>
            </a:xfrm>
            <a:custGeom>
              <a:rect b="b" l="l" r="r" t="t"/>
              <a:pathLst>
                <a:path extrusionOk="0" h="1943" w="734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 flipH="1">
              <a:off x="904010" y="584933"/>
              <a:ext cx="215375" cy="30669"/>
            </a:xfrm>
            <a:custGeom>
              <a:rect b="b" l="l" r="r" t="t"/>
              <a:pathLst>
                <a:path extrusionOk="0" h="1559" w="10948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flipH="1">
              <a:off x="63" y="30824"/>
              <a:ext cx="609316" cy="925512"/>
            </a:xfrm>
            <a:custGeom>
              <a:rect b="b" l="l" r="r" t="t"/>
              <a:pathLst>
                <a:path extrusionOk="0" h="47046" w="30973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 flipH="1">
              <a:off x="0" y="0"/>
              <a:ext cx="1338871" cy="1366550"/>
            </a:xfrm>
            <a:custGeom>
              <a:rect b="b" l="l" r="r" t="t"/>
              <a:pathLst>
                <a:path extrusionOk="0" h="69465" w="68058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 flipH="1">
              <a:off x="99" y="417396"/>
              <a:ext cx="201250" cy="393902"/>
            </a:xfrm>
            <a:custGeom>
              <a:rect b="b" l="l" r="r" t="t"/>
              <a:pathLst>
                <a:path extrusionOk="0" h="20023" w="1023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44"/>
          <p:cNvSpPr txBox="1"/>
          <p:nvPr/>
        </p:nvSpPr>
        <p:spPr>
          <a:xfrm>
            <a:off x="5119925" y="3316100"/>
            <a:ext cx="160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100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Gonna a 8 teli</a:t>
            </a:r>
            <a:endParaRPr b="1" i="1" sz="1100"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7" name="Google Shape;647;p44"/>
          <p:cNvSpPr txBox="1"/>
          <p:nvPr/>
        </p:nvSpPr>
        <p:spPr>
          <a:xfrm>
            <a:off x="7433325" y="4550825"/>
            <a:ext cx="14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100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Gonna a 12 teli</a:t>
            </a:r>
            <a:endParaRPr b="1" i="1" sz="1100"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648" name="Google Shape;648;p44"/>
          <p:cNvGrpSpPr/>
          <p:nvPr/>
        </p:nvGrpSpPr>
        <p:grpSpPr>
          <a:xfrm>
            <a:off x="358970" y="1643951"/>
            <a:ext cx="1608563" cy="1854184"/>
            <a:chOff x="6257050" y="552250"/>
            <a:chExt cx="2173734" cy="4075130"/>
          </a:xfrm>
        </p:grpSpPr>
        <p:sp>
          <p:nvSpPr>
            <p:cNvPr id="649" name="Google Shape;649;p44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44"/>
          <p:cNvGrpSpPr/>
          <p:nvPr/>
        </p:nvGrpSpPr>
        <p:grpSpPr>
          <a:xfrm rot="10800000">
            <a:off x="6867238" y="3604424"/>
            <a:ext cx="498943" cy="907334"/>
            <a:chOff x="3368500" y="3750924"/>
            <a:chExt cx="1095855" cy="1518297"/>
          </a:xfrm>
        </p:grpSpPr>
        <p:sp>
          <p:nvSpPr>
            <p:cNvPr id="652" name="Google Shape;652;p44"/>
            <p:cNvSpPr/>
            <p:nvPr/>
          </p:nvSpPr>
          <p:spPr>
            <a:xfrm>
              <a:off x="3707897" y="4463090"/>
              <a:ext cx="531037" cy="524882"/>
            </a:xfrm>
            <a:custGeom>
              <a:rect b="b" l="l" r="r" t="t"/>
              <a:pathLst>
                <a:path extrusionOk="0" h="30019" w="30371">
                  <a:moveTo>
                    <a:pt x="20237" y="26426"/>
                  </a:moveTo>
                  <a:cubicBezTo>
                    <a:pt x="20205" y="26838"/>
                    <a:pt x="20110" y="27249"/>
                    <a:pt x="19952" y="27629"/>
                  </a:cubicBezTo>
                  <a:cubicBezTo>
                    <a:pt x="19952" y="27642"/>
                    <a:pt x="19946" y="27656"/>
                    <a:pt x="19940" y="27671"/>
                  </a:cubicBezTo>
                  <a:lnTo>
                    <a:pt x="19940" y="27671"/>
                  </a:lnTo>
                  <a:cubicBezTo>
                    <a:pt x="20032" y="27280"/>
                    <a:pt x="20148" y="26839"/>
                    <a:pt x="20237" y="26426"/>
                  </a:cubicBezTo>
                  <a:close/>
                  <a:moveTo>
                    <a:pt x="14541" y="1"/>
                  </a:moveTo>
                  <a:cubicBezTo>
                    <a:pt x="13963" y="1"/>
                    <a:pt x="13380" y="72"/>
                    <a:pt x="12763" y="204"/>
                  </a:cubicBezTo>
                  <a:cubicBezTo>
                    <a:pt x="11939" y="426"/>
                    <a:pt x="11148" y="774"/>
                    <a:pt x="10293" y="837"/>
                  </a:cubicBezTo>
                  <a:cubicBezTo>
                    <a:pt x="10157" y="846"/>
                    <a:pt x="10021" y="850"/>
                    <a:pt x="9886" y="850"/>
                  </a:cubicBezTo>
                  <a:cubicBezTo>
                    <a:pt x="9040" y="850"/>
                    <a:pt x="8194" y="698"/>
                    <a:pt x="7347" y="616"/>
                  </a:cubicBezTo>
                  <a:cubicBezTo>
                    <a:pt x="7063" y="590"/>
                    <a:pt x="6770" y="576"/>
                    <a:pt x="6477" y="576"/>
                  </a:cubicBezTo>
                  <a:cubicBezTo>
                    <a:pt x="4944" y="576"/>
                    <a:pt x="3378" y="980"/>
                    <a:pt x="2660" y="2389"/>
                  </a:cubicBezTo>
                  <a:cubicBezTo>
                    <a:pt x="2502" y="2484"/>
                    <a:pt x="2344" y="2643"/>
                    <a:pt x="2059" y="2959"/>
                  </a:cubicBezTo>
                  <a:cubicBezTo>
                    <a:pt x="1964" y="2959"/>
                    <a:pt x="1900" y="3054"/>
                    <a:pt x="1900" y="3149"/>
                  </a:cubicBezTo>
                  <a:cubicBezTo>
                    <a:pt x="665" y="4163"/>
                    <a:pt x="0" y="5588"/>
                    <a:pt x="190" y="7171"/>
                  </a:cubicBezTo>
                  <a:cubicBezTo>
                    <a:pt x="348" y="8406"/>
                    <a:pt x="919" y="9578"/>
                    <a:pt x="1235" y="10781"/>
                  </a:cubicBezTo>
                  <a:cubicBezTo>
                    <a:pt x="1615" y="12207"/>
                    <a:pt x="1869" y="13663"/>
                    <a:pt x="1964" y="15120"/>
                  </a:cubicBezTo>
                  <a:cubicBezTo>
                    <a:pt x="2185" y="17717"/>
                    <a:pt x="760" y="24272"/>
                    <a:pt x="4370" y="25349"/>
                  </a:cubicBezTo>
                  <a:cubicBezTo>
                    <a:pt x="4751" y="25824"/>
                    <a:pt x="5226" y="26204"/>
                    <a:pt x="5796" y="26489"/>
                  </a:cubicBezTo>
                  <a:cubicBezTo>
                    <a:pt x="6411" y="26783"/>
                    <a:pt x="7048" y="26936"/>
                    <a:pt x="7665" y="26936"/>
                  </a:cubicBezTo>
                  <a:cubicBezTo>
                    <a:pt x="8510" y="26936"/>
                    <a:pt x="9317" y="26650"/>
                    <a:pt x="9976" y="26046"/>
                  </a:cubicBezTo>
                  <a:cubicBezTo>
                    <a:pt x="10293" y="26964"/>
                    <a:pt x="10641" y="27819"/>
                    <a:pt x="11623" y="28326"/>
                  </a:cubicBezTo>
                  <a:cubicBezTo>
                    <a:pt x="13048" y="29118"/>
                    <a:pt x="15265" y="29878"/>
                    <a:pt x="16911" y="30004"/>
                  </a:cubicBezTo>
                  <a:cubicBezTo>
                    <a:pt x="17038" y="30014"/>
                    <a:pt x="17160" y="30018"/>
                    <a:pt x="17278" y="30018"/>
                  </a:cubicBezTo>
                  <a:cubicBezTo>
                    <a:pt x="20044" y="30018"/>
                    <a:pt x="20743" y="27590"/>
                    <a:pt x="20743" y="25191"/>
                  </a:cubicBezTo>
                  <a:cubicBezTo>
                    <a:pt x="21413" y="25358"/>
                    <a:pt x="22154" y="25517"/>
                    <a:pt x="22876" y="25517"/>
                  </a:cubicBezTo>
                  <a:cubicBezTo>
                    <a:pt x="23520" y="25517"/>
                    <a:pt x="24150" y="25391"/>
                    <a:pt x="24702" y="25032"/>
                  </a:cubicBezTo>
                  <a:cubicBezTo>
                    <a:pt x="25019" y="24811"/>
                    <a:pt x="25272" y="24557"/>
                    <a:pt x="25494" y="24209"/>
                  </a:cubicBezTo>
                  <a:cubicBezTo>
                    <a:pt x="25684" y="23924"/>
                    <a:pt x="25747" y="23544"/>
                    <a:pt x="25842" y="23196"/>
                  </a:cubicBezTo>
                  <a:cubicBezTo>
                    <a:pt x="26222" y="22087"/>
                    <a:pt x="26254" y="22341"/>
                    <a:pt x="27046" y="21137"/>
                  </a:cubicBezTo>
                  <a:cubicBezTo>
                    <a:pt x="27236" y="20852"/>
                    <a:pt x="27362" y="20631"/>
                    <a:pt x="27426" y="20440"/>
                  </a:cubicBezTo>
                  <a:cubicBezTo>
                    <a:pt x="28004" y="20741"/>
                    <a:pt x="28569" y="20896"/>
                    <a:pt x="29188" y="20896"/>
                  </a:cubicBezTo>
                  <a:cubicBezTo>
                    <a:pt x="29483" y="20896"/>
                    <a:pt x="29790" y="20860"/>
                    <a:pt x="30117" y="20789"/>
                  </a:cubicBezTo>
                  <a:cubicBezTo>
                    <a:pt x="30181" y="20789"/>
                    <a:pt x="30276" y="20726"/>
                    <a:pt x="30276" y="20631"/>
                  </a:cubicBezTo>
                  <a:cubicBezTo>
                    <a:pt x="30371" y="19934"/>
                    <a:pt x="30276" y="19522"/>
                    <a:pt x="29927" y="18920"/>
                  </a:cubicBezTo>
                  <a:cubicBezTo>
                    <a:pt x="29579" y="18319"/>
                    <a:pt x="29041" y="17875"/>
                    <a:pt x="28724" y="17242"/>
                  </a:cubicBezTo>
                  <a:cubicBezTo>
                    <a:pt x="28376" y="16609"/>
                    <a:pt x="28249" y="15880"/>
                    <a:pt x="28059" y="15183"/>
                  </a:cubicBezTo>
                  <a:cubicBezTo>
                    <a:pt x="27869" y="14487"/>
                    <a:pt x="27679" y="13378"/>
                    <a:pt x="27077" y="12777"/>
                  </a:cubicBezTo>
                  <a:cubicBezTo>
                    <a:pt x="27711" y="12618"/>
                    <a:pt x="28344" y="12365"/>
                    <a:pt x="29009" y="12080"/>
                  </a:cubicBezTo>
                  <a:cubicBezTo>
                    <a:pt x="29231" y="12112"/>
                    <a:pt x="29484" y="12143"/>
                    <a:pt x="29737" y="12143"/>
                  </a:cubicBezTo>
                  <a:cubicBezTo>
                    <a:pt x="29864" y="12143"/>
                    <a:pt x="29991" y="11953"/>
                    <a:pt x="29959" y="11858"/>
                  </a:cubicBezTo>
                  <a:cubicBezTo>
                    <a:pt x="29326" y="9008"/>
                    <a:pt x="27331" y="6981"/>
                    <a:pt x="25145" y="5176"/>
                  </a:cubicBezTo>
                  <a:cubicBezTo>
                    <a:pt x="22675" y="3181"/>
                    <a:pt x="19667" y="1186"/>
                    <a:pt x="16563" y="299"/>
                  </a:cubicBezTo>
                  <a:cubicBezTo>
                    <a:pt x="15867" y="95"/>
                    <a:pt x="15208" y="1"/>
                    <a:pt x="14541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3775433" y="4132785"/>
              <a:ext cx="1679" cy="1137"/>
            </a:xfrm>
            <a:custGeom>
              <a:rect b="b" l="l" r="r" t="t"/>
              <a:pathLst>
                <a:path extrusionOk="0" h="65" w="96">
                  <a:moveTo>
                    <a:pt x="32" y="1"/>
                  </a:moveTo>
                  <a:cubicBezTo>
                    <a:pt x="1" y="1"/>
                    <a:pt x="32" y="64"/>
                    <a:pt x="64" y="64"/>
                  </a:cubicBezTo>
                  <a:cubicBezTo>
                    <a:pt x="96" y="64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3368500" y="4501535"/>
              <a:ext cx="215415" cy="495420"/>
            </a:xfrm>
            <a:custGeom>
              <a:rect b="b" l="l" r="r" t="t"/>
              <a:pathLst>
                <a:path extrusionOk="0" h="28334" w="12320">
                  <a:moveTo>
                    <a:pt x="0" y="0"/>
                  </a:moveTo>
                  <a:lnTo>
                    <a:pt x="0" y="4497"/>
                  </a:lnTo>
                  <a:cubicBezTo>
                    <a:pt x="475" y="5922"/>
                    <a:pt x="855" y="7411"/>
                    <a:pt x="1077" y="8963"/>
                  </a:cubicBezTo>
                  <a:cubicBezTo>
                    <a:pt x="1108" y="8994"/>
                    <a:pt x="1108" y="8994"/>
                    <a:pt x="1108" y="9026"/>
                  </a:cubicBezTo>
                  <a:lnTo>
                    <a:pt x="1045" y="9026"/>
                  </a:lnTo>
                  <a:cubicBezTo>
                    <a:pt x="823" y="9089"/>
                    <a:pt x="792" y="9374"/>
                    <a:pt x="950" y="9469"/>
                  </a:cubicBezTo>
                  <a:cubicBezTo>
                    <a:pt x="602" y="9786"/>
                    <a:pt x="285" y="10166"/>
                    <a:pt x="0" y="10578"/>
                  </a:cubicBezTo>
                  <a:lnTo>
                    <a:pt x="0" y="19667"/>
                  </a:lnTo>
                  <a:cubicBezTo>
                    <a:pt x="602" y="20743"/>
                    <a:pt x="1393" y="21693"/>
                    <a:pt x="2122" y="22643"/>
                  </a:cubicBezTo>
                  <a:cubicBezTo>
                    <a:pt x="2819" y="23562"/>
                    <a:pt x="3515" y="24829"/>
                    <a:pt x="4434" y="25525"/>
                  </a:cubicBezTo>
                  <a:cubicBezTo>
                    <a:pt x="4807" y="25814"/>
                    <a:pt x="5189" y="25975"/>
                    <a:pt x="5566" y="25975"/>
                  </a:cubicBezTo>
                  <a:cubicBezTo>
                    <a:pt x="5892" y="25975"/>
                    <a:pt x="6215" y="25853"/>
                    <a:pt x="6524" y="25589"/>
                  </a:cubicBezTo>
                  <a:cubicBezTo>
                    <a:pt x="7189" y="26349"/>
                    <a:pt x="7822" y="27140"/>
                    <a:pt x="8107" y="28186"/>
                  </a:cubicBezTo>
                  <a:cubicBezTo>
                    <a:pt x="8127" y="28284"/>
                    <a:pt x="8196" y="28334"/>
                    <a:pt x="8276" y="28334"/>
                  </a:cubicBezTo>
                  <a:cubicBezTo>
                    <a:pt x="8325" y="28334"/>
                    <a:pt x="8376" y="28316"/>
                    <a:pt x="8424" y="28281"/>
                  </a:cubicBezTo>
                  <a:cubicBezTo>
                    <a:pt x="9849" y="26760"/>
                    <a:pt x="10641" y="24924"/>
                    <a:pt x="10609" y="22833"/>
                  </a:cubicBezTo>
                  <a:lnTo>
                    <a:pt x="10609" y="22833"/>
                  </a:lnTo>
                  <a:cubicBezTo>
                    <a:pt x="11021" y="23023"/>
                    <a:pt x="11433" y="23214"/>
                    <a:pt x="11781" y="23530"/>
                  </a:cubicBezTo>
                  <a:cubicBezTo>
                    <a:pt x="11781" y="23625"/>
                    <a:pt x="11813" y="23720"/>
                    <a:pt x="11813" y="23815"/>
                  </a:cubicBezTo>
                  <a:cubicBezTo>
                    <a:pt x="11813" y="23942"/>
                    <a:pt x="11900" y="24000"/>
                    <a:pt x="11995" y="24000"/>
                  </a:cubicBezTo>
                  <a:cubicBezTo>
                    <a:pt x="12113" y="24000"/>
                    <a:pt x="12242" y="23910"/>
                    <a:pt x="12224" y="23752"/>
                  </a:cubicBezTo>
                  <a:cubicBezTo>
                    <a:pt x="12224" y="23752"/>
                    <a:pt x="12224" y="23752"/>
                    <a:pt x="12224" y="23720"/>
                  </a:cubicBezTo>
                  <a:cubicBezTo>
                    <a:pt x="12288" y="23689"/>
                    <a:pt x="12319" y="23594"/>
                    <a:pt x="12224" y="23530"/>
                  </a:cubicBezTo>
                  <a:cubicBezTo>
                    <a:pt x="12224" y="23499"/>
                    <a:pt x="12224" y="23499"/>
                    <a:pt x="12193" y="23467"/>
                  </a:cubicBezTo>
                  <a:cubicBezTo>
                    <a:pt x="11749" y="17640"/>
                    <a:pt x="10736" y="10419"/>
                    <a:pt x="4592" y="7917"/>
                  </a:cubicBezTo>
                  <a:lnTo>
                    <a:pt x="4624" y="7917"/>
                  </a:lnTo>
                  <a:cubicBezTo>
                    <a:pt x="4750" y="7822"/>
                    <a:pt x="4719" y="7632"/>
                    <a:pt x="4624" y="7537"/>
                  </a:cubicBezTo>
                  <a:cubicBezTo>
                    <a:pt x="2375" y="5511"/>
                    <a:pt x="1172" y="2787"/>
                    <a:pt x="0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3368500" y="4012643"/>
              <a:ext cx="143429" cy="174325"/>
            </a:xfrm>
            <a:custGeom>
              <a:rect b="b" l="l" r="r" t="t"/>
              <a:pathLst>
                <a:path extrusionOk="0" h="9970" w="8203">
                  <a:moveTo>
                    <a:pt x="0" y="1"/>
                  </a:moveTo>
                  <a:lnTo>
                    <a:pt x="0" y="6619"/>
                  </a:lnTo>
                  <a:cubicBezTo>
                    <a:pt x="158" y="6746"/>
                    <a:pt x="285" y="6873"/>
                    <a:pt x="443" y="6968"/>
                  </a:cubicBezTo>
                  <a:cubicBezTo>
                    <a:pt x="1203" y="7506"/>
                    <a:pt x="2090" y="7854"/>
                    <a:pt x="2977" y="8108"/>
                  </a:cubicBezTo>
                  <a:cubicBezTo>
                    <a:pt x="4497" y="8520"/>
                    <a:pt x="6872" y="8234"/>
                    <a:pt x="7727" y="9850"/>
                  </a:cubicBezTo>
                  <a:cubicBezTo>
                    <a:pt x="7780" y="9934"/>
                    <a:pt x="7854" y="9969"/>
                    <a:pt x="7925" y="9969"/>
                  </a:cubicBezTo>
                  <a:cubicBezTo>
                    <a:pt x="8069" y="9969"/>
                    <a:pt x="8202" y="9828"/>
                    <a:pt x="8139" y="9660"/>
                  </a:cubicBezTo>
                  <a:cubicBezTo>
                    <a:pt x="6302" y="6366"/>
                    <a:pt x="4275" y="2819"/>
                    <a:pt x="1108" y="634"/>
                  </a:cubicBezTo>
                  <a:cubicBezTo>
                    <a:pt x="792" y="381"/>
                    <a:pt x="412" y="191"/>
                    <a:pt x="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3368500" y="3967764"/>
              <a:ext cx="704191" cy="584454"/>
            </a:xfrm>
            <a:custGeom>
              <a:rect b="b" l="l" r="r" t="t"/>
              <a:pathLst>
                <a:path extrusionOk="0" h="33426" w="40274">
                  <a:moveTo>
                    <a:pt x="32400" y="1"/>
                  </a:moveTo>
                  <a:cubicBezTo>
                    <a:pt x="30575" y="1"/>
                    <a:pt x="28769" y="420"/>
                    <a:pt x="27204" y="1332"/>
                  </a:cubicBezTo>
                  <a:cubicBezTo>
                    <a:pt x="25019" y="2599"/>
                    <a:pt x="22042" y="6463"/>
                    <a:pt x="24259" y="8838"/>
                  </a:cubicBezTo>
                  <a:cubicBezTo>
                    <a:pt x="23847" y="9091"/>
                    <a:pt x="23498" y="9408"/>
                    <a:pt x="23213" y="9725"/>
                  </a:cubicBezTo>
                  <a:cubicBezTo>
                    <a:pt x="22105" y="10706"/>
                    <a:pt x="21693" y="12290"/>
                    <a:pt x="21218" y="13652"/>
                  </a:cubicBezTo>
                  <a:cubicBezTo>
                    <a:pt x="20395" y="16249"/>
                    <a:pt x="19286" y="18307"/>
                    <a:pt x="16595" y="19320"/>
                  </a:cubicBezTo>
                  <a:cubicBezTo>
                    <a:pt x="13613" y="20471"/>
                    <a:pt x="10205" y="20903"/>
                    <a:pt x="6838" y="20903"/>
                  </a:cubicBezTo>
                  <a:cubicBezTo>
                    <a:pt x="4554" y="20903"/>
                    <a:pt x="2289" y="20704"/>
                    <a:pt x="190" y="20397"/>
                  </a:cubicBezTo>
                  <a:cubicBezTo>
                    <a:pt x="158" y="20397"/>
                    <a:pt x="127" y="20397"/>
                    <a:pt x="95" y="20429"/>
                  </a:cubicBezTo>
                  <a:cubicBezTo>
                    <a:pt x="63" y="20429"/>
                    <a:pt x="32" y="20429"/>
                    <a:pt x="0" y="20397"/>
                  </a:cubicBezTo>
                  <a:lnTo>
                    <a:pt x="0" y="22931"/>
                  </a:lnTo>
                  <a:cubicBezTo>
                    <a:pt x="475" y="23121"/>
                    <a:pt x="918" y="23342"/>
                    <a:pt x="1393" y="23501"/>
                  </a:cubicBezTo>
                  <a:cubicBezTo>
                    <a:pt x="3325" y="24166"/>
                    <a:pt x="5352" y="24514"/>
                    <a:pt x="7379" y="24926"/>
                  </a:cubicBezTo>
                  <a:cubicBezTo>
                    <a:pt x="12129" y="25876"/>
                    <a:pt x="17798" y="27808"/>
                    <a:pt x="18780" y="33255"/>
                  </a:cubicBezTo>
                  <a:cubicBezTo>
                    <a:pt x="18811" y="33350"/>
                    <a:pt x="18906" y="33381"/>
                    <a:pt x="18970" y="33381"/>
                  </a:cubicBezTo>
                  <a:cubicBezTo>
                    <a:pt x="18998" y="33410"/>
                    <a:pt x="19033" y="33426"/>
                    <a:pt x="19069" y="33426"/>
                  </a:cubicBezTo>
                  <a:cubicBezTo>
                    <a:pt x="19112" y="33426"/>
                    <a:pt x="19157" y="33402"/>
                    <a:pt x="19191" y="33350"/>
                  </a:cubicBezTo>
                  <a:cubicBezTo>
                    <a:pt x="19730" y="32558"/>
                    <a:pt x="20142" y="31703"/>
                    <a:pt x="20807" y="30975"/>
                  </a:cubicBezTo>
                  <a:cubicBezTo>
                    <a:pt x="21503" y="30183"/>
                    <a:pt x="22327" y="29581"/>
                    <a:pt x="23182" y="29011"/>
                  </a:cubicBezTo>
                  <a:cubicBezTo>
                    <a:pt x="23321" y="28928"/>
                    <a:pt x="23216" y="28747"/>
                    <a:pt x="23081" y="28747"/>
                  </a:cubicBezTo>
                  <a:cubicBezTo>
                    <a:pt x="23062" y="28747"/>
                    <a:pt x="23043" y="28750"/>
                    <a:pt x="23023" y="28758"/>
                  </a:cubicBezTo>
                  <a:cubicBezTo>
                    <a:pt x="22992" y="28758"/>
                    <a:pt x="22928" y="28789"/>
                    <a:pt x="22897" y="28821"/>
                  </a:cubicBezTo>
                  <a:lnTo>
                    <a:pt x="22865" y="28789"/>
                  </a:lnTo>
                  <a:cubicBezTo>
                    <a:pt x="22073" y="28283"/>
                    <a:pt x="21313" y="28061"/>
                    <a:pt x="20427" y="27839"/>
                  </a:cubicBezTo>
                  <a:cubicBezTo>
                    <a:pt x="18906" y="27459"/>
                    <a:pt x="17735" y="26889"/>
                    <a:pt x="16468" y="25971"/>
                  </a:cubicBezTo>
                  <a:cubicBezTo>
                    <a:pt x="15169" y="25084"/>
                    <a:pt x="13934" y="24102"/>
                    <a:pt x="12446" y="23722"/>
                  </a:cubicBezTo>
                  <a:cubicBezTo>
                    <a:pt x="16658" y="22677"/>
                    <a:pt x="19793" y="19447"/>
                    <a:pt x="24227" y="19067"/>
                  </a:cubicBezTo>
                  <a:cubicBezTo>
                    <a:pt x="24259" y="19099"/>
                    <a:pt x="24290" y="19162"/>
                    <a:pt x="24385" y="19162"/>
                  </a:cubicBezTo>
                  <a:cubicBezTo>
                    <a:pt x="26824" y="19384"/>
                    <a:pt x="28027" y="21917"/>
                    <a:pt x="30371" y="22456"/>
                  </a:cubicBezTo>
                  <a:cubicBezTo>
                    <a:pt x="30712" y="22529"/>
                    <a:pt x="31049" y="22558"/>
                    <a:pt x="31384" y="22558"/>
                  </a:cubicBezTo>
                  <a:cubicBezTo>
                    <a:pt x="32353" y="22558"/>
                    <a:pt x="33301" y="22312"/>
                    <a:pt x="34266" y="22171"/>
                  </a:cubicBezTo>
                  <a:cubicBezTo>
                    <a:pt x="34814" y="22101"/>
                    <a:pt x="35339" y="22065"/>
                    <a:pt x="35850" y="22065"/>
                  </a:cubicBezTo>
                  <a:cubicBezTo>
                    <a:pt x="37198" y="22065"/>
                    <a:pt x="38453" y="22316"/>
                    <a:pt x="39808" y="22867"/>
                  </a:cubicBezTo>
                  <a:cubicBezTo>
                    <a:pt x="39840" y="22931"/>
                    <a:pt x="39871" y="22962"/>
                    <a:pt x="39903" y="22994"/>
                  </a:cubicBezTo>
                  <a:cubicBezTo>
                    <a:pt x="39936" y="23035"/>
                    <a:pt x="39980" y="23053"/>
                    <a:pt x="40024" y="23053"/>
                  </a:cubicBezTo>
                  <a:cubicBezTo>
                    <a:pt x="40148" y="23053"/>
                    <a:pt x="40273" y="22913"/>
                    <a:pt x="40156" y="22772"/>
                  </a:cubicBezTo>
                  <a:cubicBezTo>
                    <a:pt x="38953" y="21062"/>
                    <a:pt x="37655" y="18940"/>
                    <a:pt x="35944" y="17674"/>
                  </a:cubicBezTo>
                  <a:cubicBezTo>
                    <a:pt x="34614" y="16724"/>
                    <a:pt x="33316" y="17199"/>
                    <a:pt x="31986" y="16597"/>
                  </a:cubicBezTo>
                  <a:cubicBezTo>
                    <a:pt x="31248" y="16278"/>
                    <a:pt x="30697" y="16128"/>
                    <a:pt x="30106" y="16128"/>
                  </a:cubicBezTo>
                  <a:cubicBezTo>
                    <a:pt x="29581" y="16128"/>
                    <a:pt x="29025" y="16247"/>
                    <a:pt x="28280" y="16470"/>
                  </a:cubicBezTo>
                  <a:cubicBezTo>
                    <a:pt x="26792" y="16882"/>
                    <a:pt x="25462" y="17452"/>
                    <a:pt x="24385" y="18560"/>
                  </a:cubicBezTo>
                  <a:cubicBezTo>
                    <a:pt x="22738" y="18624"/>
                    <a:pt x="21155" y="19004"/>
                    <a:pt x="19698" y="19669"/>
                  </a:cubicBezTo>
                  <a:cubicBezTo>
                    <a:pt x="18938" y="19922"/>
                    <a:pt x="18210" y="20175"/>
                    <a:pt x="17450" y="20429"/>
                  </a:cubicBezTo>
                  <a:cubicBezTo>
                    <a:pt x="17070" y="20556"/>
                    <a:pt x="16690" y="20682"/>
                    <a:pt x="16341" y="20777"/>
                  </a:cubicBezTo>
                  <a:cubicBezTo>
                    <a:pt x="17386" y="20334"/>
                    <a:pt x="18400" y="19827"/>
                    <a:pt x="19255" y="19162"/>
                  </a:cubicBezTo>
                  <a:cubicBezTo>
                    <a:pt x="21377" y="17515"/>
                    <a:pt x="21503" y="14728"/>
                    <a:pt x="22295" y="12353"/>
                  </a:cubicBezTo>
                  <a:cubicBezTo>
                    <a:pt x="22422" y="12037"/>
                    <a:pt x="22548" y="11688"/>
                    <a:pt x="22707" y="11340"/>
                  </a:cubicBezTo>
                  <a:cubicBezTo>
                    <a:pt x="23118" y="10485"/>
                    <a:pt x="23720" y="9725"/>
                    <a:pt x="24639" y="9155"/>
                  </a:cubicBezTo>
                  <a:cubicBezTo>
                    <a:pt x="24670" y="9155"/>
                    <a:pt x="24670" y="9123"/>
                    <a:pt x="24702" y="9123"/>
                  </a:cubicBezTo>
                  <a:cubicBezTo>
                    <a:pt x="24734" y="9091"/>
                    <a:pt x="24797" y="9060"/>
                    <a:pt x="24829" y="9028"/>
                  </a:cubicBezTo>
                  <a:cubicBezTo>
                    <a:pt x="27140" y="9028"/>
                    <a:pt x="29294" y="8680"/>
                    <a:pt x="31289" y="7445"/>
                  </a:cubicBezTo>
                  <a:cubicBezTo>
                    <a:pt x="34044" y="5734"/>
                    <a:pt x="36103" y="3074"/>
                    <a:pt x="39555" y="2758"/>
                  </a:cubicBezTo>
                  <a:cubicBezTo>
                    <a:pt x="39776" y="2758"/>
                    <a:pt x="39840" y="2473"/>
                    <a:pt x="39681" y="2346"/>
                  </a:cubicBezTo>
                  <a:cubicBezTo>
                    <a:pt x="37651" y="856"/>
                    <a:pt x="35007" y="1"/>
                    <a:pt x="3240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3368500" y="4216948"/>
              <a:ext cx="120716" cy="796197"/>
            </a:xfrm>
            <a:custGeom>
              <a:rect b="b" l="l" r="r" t="t"/>
              <a:pathLst>
                <a:path extrusionOk="0" h="45536" w="6904">
                  <a:moveTo>
                    <a:pt x="0" y="0"/>
                  </a:moveTo>
                  <a:lnTo>
                    <a:pt x="0" y="2186"/>
                  </a:lnTo>
                  <a:cubicBezTo>
                    <a:pt x="63" y="2186"/>
                    <a:pt x="95" y="2186"/>
                    <a:pt x="158" y="2154"/>
                  </a:cubicBezTo>
                  <a:cubicBezTo>
                    <a:pt x="190" y="2217"/>
                    <a:pt x="222" y="2312"/>
                    <a:pt x="285" y="2376"/>
                  </a:cubicBezTo>
                  <a:cubicBezTo>
                    <a:pt x="222" y="2851"/>
                    <a:pt x="127" y="3326"/>
                    <a:pt x="0" y="3769"/>
                  </a:cubicBezTo>
                  <a:lnTo>
                    <a:pt x="0" y="5416"/>
                  </a:lnTo>
                  <a:cubicBezTo>
                    <a:pt x="317" y="4687"/>
                    <a:pt x="538" y="3927"/>
                    <a:pt x="633" y="3104"/>
                  </a:cubicBezTo>
                  <a:cubicBezTo>
                    <a:pt x="1963" y="6144"/>
                    <a:pt x="1710" y="10514"/>
                    <a:pt x="887" y="13428"/>
                  </a:cubicBezTo>
                  <a:cubicBezTo>
                    <a:pt x="665" y="14220"/>
                    <a:pt x="380" y="14980"/>
                    <a:pt x="0" y="15676"/>
                  </a:cubicBezTo>
                  <a:lnTo>
                    <a:pt x="0" y="16753"/>
                  </a:lnTo>
                  <a:cubicBezTo>
                    <a:pt x="602" y="15740"/>
                    <a:pt x="1045" y="14631"/>
                    <a:pt x="1362" y="13491"/>
                  </a:cubicBezTo>
                  <a:lnTo>
                    <a:pt x="1362" y="13491"/>
                  </a:lnTo>
                  <a:cubicBezTo>
                    <a:pt x="1077" y="16120"/>
                    <a:pt x="602" y="18717"/>
                    <a:pt x="63" y="21377"/>
                  </a:cubicBezTo>
                  <a:cubicBezTo>
                    <a:pt x="32" y="21377"/>
                    <a:pt x="32" y="21409"/>
                    <a:pt x="0" y="21409"/>
                  </a:cubicBezTo>
                  <a:lnTo>
                    <a:pt x="0" y="21852"/>
                  </a:lnTo>
                  <a:lnTo>
                    <a:pt x="95" y="21757"/>
                  </a:lnTo>
                  <a:lnTo>
                    <a:pt x="0" y="21947"/>
                  </a:lnTo>
                  <a:lnTo>
                    <a:pt x="0" y="22992"/>
                  </a:lnTo>
                  <a:cubicBezTo>
                    <a:pt x="63" y="22770"/>
                    <a:pt x="127" y="22580"/>
                    <a:pt x="190" y="22359"/>
                  </a:cubicBezTo>
                  <a:cubicBezTo>
                    <a:pt x="443" y="25779"/>
                    <a:pt x="3420" y="28566"/>
                    <a:pt x="4655" y="31701"/>
                  </a:cubicBezTo>
                  <a:cubicBezTo>
                    <a:pt x="6239" y="35755"/>
                    <a:pt x="6429" y="39872"/>
                    <a:pt x="5479" y="44020"/>
                  </a:cubicBezTo>
                  <a:cubicBezTo>
                    <a:pt x="5447" y="43862"/>
                    <a:pt x="5415" y="43703"/>
                    <a:pt x="5352" y="43545"/>
                  </a:cubicBezTo>
                  <a:cubicBezTo>
                    <a:pt x="4845" y="40727"/>
                    <a:pt x="3167" y="38193"/>
                    <a:pt x="1805" y="35691"/>
                  </a:cubicBezTo>
                  <a:cubicBezTo>
                    <a:pt x="1013" y="34266"/>
                    <a:pt x="412" y="32873"/>
                    <a:pt x="0" y="31479"/>
                  </a:cubicBezTo>
                  <a:lnTo>
                    <a:pt x="0" y="32588"/>
                  </a:lnTo>
                  <a:cubicBezTo>
                    <a:pt x="1013" y="35248"/>
                    <a:pt x="2470" y="37845"/>
                    <a:pt x="3642" y="40505"/>
                  </a:cubicBezTo>
                  <a:cubicBezTo>
                    <a:pt x="2597" y="39270"/>
                    <a:pt x="1267" y="38161"/>
                    <a:pt x="0" y="37053"/>
                  </a:cubicBezTo>
                  <a:lnTo>
                    <a:pt x="0" y="37781"/>
                  </a:lnTo>
                  <a:cubicBezTo>
                    <a:pt x="2375" y="39872"/>
                    <a:pt x="4845" y="41867"/>
                    <a:pt x="5162" y="45287"/>
                  </a:cubicBezTo>
                  <a:cubicBezTo>
                    <a:pt x="5130" y="45350"/>
                    <a:pt x="5162" y="45382"/>
                    <a:pt x="5194" y="45414"/>
                  </a:cubicBezTo>
                  <a:cubicBezTo>
                    <a:pt x="5248" y="45495"/>
                    <a:pt x="5337" y="45536"/>
                    <a:pt x="5421" y="45536"/>
                  </a:cubicBezTo>
                  <a:cubicBezTo>
                    <a:pt x="5534" y="45536"/>
                    <a:pt x="5637" y="45463"/>
                    <a:pt x="5637" y="45319"/>
                  </a:cubicBezTo>
                  <a:cubicBezTo>
                    <a:pt x="5637" y="45160"/>
                    <a:pt x="5605" y="45034"/>
                    <a:pt x="5605" y="44907"/>
                  </a:cubicBezTo>
                  <a:cubicBezTo>
                    <a:pt x="6904" y="41518"/>
                    <a:pt x="6904" y="37781"/>
                    <a:pt x="6017" y="34266"/>
                  </a:cubicBezTo>
                  <a:cubicBezTo>
                    <a:pt x="5542" y="32429"/>
                    <a:pt x="4845" y="30624"/>
                    <a:pt x="3927" y="28946"/>
                  </a:cubicBezTo>
                  <a:cubicBezTo>
                    <a:pt x="2660" y="26602"/>
                    <a:pt x="728" y="24607"/>
                    <a:pt x="348" y="21884"/>
                  </a:cubicBezTo>
                  <a:cubicBezTo>
                    <a:pt x="380" y="21820"/>
                    <a:pt x="412" y="21757"/>
                    <a:pt x="412" y="21662"/>
                  </a:cubicBezTo>
                  <a:cubicBezTo>
                    <a:pt x="443" y="21630"/>
                    <a:pt x="475" y="21599"/>
                    <a:pt x="475" y="21567"/>
                  </a:cubicBezTo>
                  <a:cubicBezTo>
                    <a:pt x="1868" y="17418"/>
                    <a:pt x="2312" y="12826"/>
                    <a:pt x="1995" y="8488"/>
                  </a:cubicBezTo>
                  <a:cubicBezTo>
                    <a:pt x="2090" y="6239"/>
                    <a:pt x="1868" y="3927"/>
                    <a:pt x="728" y="2027"/>
                  </a:cubicBezTo>
                  <a:cubicBezTo>
                    <a:pt x="728" y="1901"/>
                    <a:pt x="728" y="1742"/>
                    <a:pt x="728" y="1584"/>
                  </a:cubicBezTo>
                  <a:cubicBezTo>
                    <a:pt x="792" y="1521"/>
                    <a:pt x="823" y="1394"/>
                    <a:pt x="697" y="1330"/>
                  </a:cubicBezTo>
                  <a:cubicBezTo>
                    <a:pt x="697" y="1235"/>
                    <a:pt x="697" y="1172"/>
                    <a:pt x="697" y="1077"/>
                  </a:cubicBezTo>
                  <a:cubicBezTo>
                    <a:pt x="681" y="966"/>
                    <a:pt x="594" y="911"/>
                    <a:pt x="511" y="911"/>
                  </a:cubicBezTo>
                  <a:cubicBezTo>
                    <a:pt x="428" y="911"/>
                    <a:pt x="348" y="966"/>
                    <a:pt x="348" y="1077"/>
                  </a:cubicBezTo>
                  <a:cubicBezTo>
                    <a:pt x="348" y="1109"/>
                    <a:pt x="348" y="1172"/>
                    <a:pt x="348" y="1204"/>
                  </a:cubicBezTo>
                  <a:cubicBezTo>
                    <a:pt x="285" y="1204"/>
                    <a:pt x="222" y="1172"/>
                    <a:pt x="190" y="1172"/>
                  </a:cubicBezTo>
                  <a:cubicBezTo>
                    <a:pt x="158" y="760"/>
                    <a:pt x="63" y="380"/>
                    <a:pt x="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3368500" y="4002118"/>
              <a:ext cx="1095855" cy="1267103"/>
            </a:xfrm>
            <a:custGeom>
              <a:rect b="b" l="l" r="r" t="t"/>
              <a:pathLst>
                <a:path extrusionOk="0" h="72468" w="62674">
                  <a:moveTo>
                    <a:pt x="35836" y="2112"/>
                  </a:moveTo>
                  <a:cubicBezTo>
                    <a:pt x="37106" y="2112"/>
                    <a:pt x="38387" y="2335"/>
                    <a:pt x="39650" y="2756"/>
                  </a:cubicBezTo>
                  <a:cubicBezTo>
                    <a:pt x="41676" y="3421"/>
                    <a:pt x="43450" y="4593"/>
                    <a:pt x="45382" y="5385"/>
                  </a:cubicBezTo>
                  <a:cubicBezTo>
                    <a:pt x="47060" y="6050"/>
                    <a:pt x="48770" y="6303"/>
                    <a:pt x="50544" y="6525"/>
                  </a:cubicBezTo>
                  <a:cubicBezTo>
                    <a:pt x="53869" y="6968"/>
                    <a:pt x="55769" y="7981"/>
                    <a:pt x="58461" y="9945"/>
                  </a:cubicBezTo>
                  <a:cubicBezTo>
                    <a:pt x="59443" y="10673"/>
                    <a:pt x="60393" y="11307"/>
                    <a:pt x="61501" y="11750"/>
                  </a:cubicBezTo>
                  <a:cubicBezTo>
                    <a:pt x="57891" y="12003"/>
                    <a:pt x="55294" y="13112"/>
                    <a:pt x="52191" y="15202"/>
                  </a:cubicBezTo>
                  <a:cubicBezTo>
                    <a:pt x="48977" y="17398"/>
                    <a:pt x="44428" y="20046"/>
                    <a:pt x="40209" y="20046"/>
                  </a:cubicBezTo>
                  <a:cubicBezTo>
                    <a:pt x="39438" y="20046"/>
                    <a:pt x="38678" y="19958"/>
                    <a:pt x="37940" y="19762"/>
                  </a:cubicBezTo>
                  <a:cubicBezTo>
                    <a:pt x="37131" y="19566"/>
                    <a:pt x="36624" y="19384"/>
                    <a:pt x="35981" y="19384"/>
                  </a:cubicBezTo>
                  <a:cubicBezTo>
                    <a:pt x="35693" y="19384"/>
                    <a:pt x="35377" y="19421"/>
                    <a:pt x="34994" y="19509"/>
                  </a:cubicBezTo>
                  <a:cubicBezTo>
                    <a:pt x="33005" y="19989"/>
                    <a:pt x="31627" y="20634"/>
                    <a:pt x="29894" y="20634"/>
                  </a:cubicBezTo>
                  <a:cubicBezTo>
                    <a:pt x="29227" y="20634"/>
                    <a:pt x="28507" y="20538"/>
                    <a:pt x="27679" y="20301"/>
                  </a:cubicBezTo>
                  <a:cubicBezTo>
                    <a:pt x="22770" y="18876"/>
                    <a:pt x="19920" y="14379"/>
                    <a:pt x="17133" y="10420"/>
                  </a:cubicBezTo>
                  <a:cubicBezTo>
                    <a:pt x="17101" y="10388"/>
                    <a:pt x="17101" y="10388"/>
                    <a:pt x="17070" y="10357"/>
                  </a:cubicBezTo>
                  <a:lnTo>
                    <a:pt x="17070" y="10357"/>
                  </a:lnTo>
                  <a:cubicBezTo>
                    <a:pt x="18970" y="10895"/>
                    <a:pt x="20902" y="11275"/>
                    <a:pt x="22865" y="11528"/>
                  </a:cubicBezTo>
                  <a:cubicBezTo>
                    <a:pt x="24838" y="11778"/>
                    <a:pt x="26807" y="11873"/>
                    <a:pt x="28775" y="11873"/>
                  </a:cubicBezTo>
                  <a:cubicBezTo>
                    <a:pt x="35122" y="11873"/>
                    <a:pt x="41449" y="10882"/>
                    <a:pt x="47793" y="10882"/>
                  </a:cubicBezTo>
                  <a:cubicBezTo>
                    <a:pt x="50469" y="10882"/>
                    <a:pt x="53148" y="11059"/>
                    <a:pt x="55833" y="11560"/>
                  </a:cubicBezTo>
                  <a:cubicBezTo>
                    <a:pt x="55862" y="11566"/>
                    <a:pt x="55890" y="11569"/>
                    <a:pt x="55917" y="11569"/>
                  </a:cubicBezTo>
                  <a:cubicBezTo>
                    <a:pt x="56298" y="11569"/>
                    <a:pt x="56437" y="10982"/>
                    <a:pt x="56023" y="10863"/>
                  </a:cubicBezTo>
                  <a:cubicBezTo>
                    <a:pt x="53234" y="10188"/>
                    <a:pt x="50430" y="9954"/>
                    <a:pt x="47617" y="9954"/>
                  </a:cubicBezTo>
                  <a:cubicBezTo>
                    <a:pt x="41249" y="9954"/>
                    <a:pt x="34836" y="11154"/>
                    <a:pt x="28452" y="11154"/>
                  </a:cubicBezTo>
                  <a:cubicBezTo>
                    <a:pt x="27603" y="11154"/>
                    <a:pt x="26754" y="11133"/>
                    <a:pt x="25905" y="11085"/>
                  </a:cubicBezTo>
                  <a:cubicBezTo>
                    <a:pt x="23087" y="10927"/>
                    <a:pt x="20300" y="10452"/>
                    <a:pt x="17608" y="9660"/>
                  </a:cubicBezTo>
                  <a:cubicBezTo>
                    <a:pt x="18558" y="9248"/>
                    <a:pt x="19286" y="8583"/>
                    <a:pt x="20078" y="7823"/>
                  </a:cubicBezTo>
                  <a:cubicBezTo>
                    <a:pt x="20743" y="7190"/>
                    <a:pt x="21408" y="6398"/>
                    <a:pt x="22200" y="5955"/>
                  </a:cubicBezTo>
                  <a:cubicBezTo>
                    <a:pt x="23060" y="5468"/>
                    <a:pt x="23796" y="5388"/>
                    <a:pt x="24534" y="5388"/>
                  </a:cubicBezTo>
                  <a:cubicBezTo>
                    <a:pt x="24891" y="5388"/>
                    <a:pt x="25249" y="5407"/>
                    <a:pt x="25622" y="5407"/>
                  </a:cubicBezTo>
                  <a:cubicBezTo>
                    <a:pt x="25983" y="5407"/>
                    <a:pt x="26358" y="5390"/>
                    <a:pt x="26760" y="5321"/>
                  </a:cubicBezTo>
                  <a:cubicBezTo>
                    <a:pt x="28312" y="5068"/>
                    <a:pt x="29547" y="4086"/>
                    <a:pt x="30877" y="3358"/>
                  </a:cubicBezTo>
                  <a:cubicBezTo>
                    <a:pt x="32469" y="2508"/>
                    <a:pt x="34144" y="2112"/>
                    <a:pt x="35836" y="2112"/>
                  </a:cubicBezTo>
                  <a:close/>
                  <a:moveTo>
                    <a:pt x="17640" y="38637"/>
                  </a:moveTo>
                  <a:cubicBezTo>
                    <a:pt x="24955" y="38985"/>
                    <a:pt x="31891" y="43071"/>
                    <a:pt x="35121" y="49753"/>
                  </a:cubicBezTo>
                  <a:cubicBezTo>
                    <a:pt x="38415" y="56562"/>
                    <a:pt x="37971" y="67107"/>
                    <a:pt x="31194" y="71699"/>
                  </a:cubicBezTo>
                  <a:cubicBezTo>
                    <a:pt x="31669" y="66601"/>
                    <a:pt x="29326" y="62357"/>
                    <a:pt x="25145" y="59443"/>
                  </a:cubicBezTo>
                  <a:cubicBezTo>
                    <a:pt x="21788" y="57132"/>
                    <a:pt x="18495" y="55168"/>
                    <a:pt x="17545" y="50861"/>
                  </a:cubicBezTo>
                  <a:cubicBezTo>
                    <a:pt x="16690" y="47029"/>
                    <a:pt x="17355" y="42659"/>
                    <a:pt x="17386" y="38764"/>
                  </a:cubicBezTo>
                  <a:lnTo>
                    <a:pt x="17386" y="38764"/>
                  </a:lnTo>
                  <a:cubicBezTo>
                    <a:pt x="18590" y="40632"/>
                    <a:pt x="20268" y="42025"/>
                    <a:pt x="21852" y="43577"/>
                  </a:cubicBezTo>
                  <a:cubicBezTo>
                    <a:pt x="24068" y="45794"/>
                    <a:pt x="26190" y="48138"/>
                    <a:pt x="27995" y="50703"/>
                  </a:cubicBezTo>
                  <a:cubicBezTo>
                    <a:pt x="31606" y="55801"/>
                    <a:pt x="33601" y="61502"/>
                    <a:pt x="33506" y="67804"/>
                  </a:cubicBezTo>
                  <a:cubicBezTo>
                    <a:pt x="33506" y="67883"/>
                    <a:pt x="33569" y="67923"/>
                    <a:pt x="33637" y="67923"/>
                  </a:cubicBezTo>
                  <a:cubicBezTo>
                    <a:pt x="33704" y="67923"/>
                    <a:pt x="33775" y="67883"/>
                    <a:pt x="33791" y="67804"/>
                  </a:cubicBezTo>
                  <a:cubicBezTo>
                    <a:pt x="34361" y="62230"/>
                    <a:pt x="32524" y="56720"/>
                    <a:pt x="29611" y="52065"/>
                  </a:cubicBezTo>
                  <a:cubicBezTo>
                    <a:pt x="28185" y="49784"/>
                    <a:pt x="26475" y="47694"/>
                    <a:pt x="24670" y="45731"/>
                  </a:cubicBezTo>
                  <a:cubicBezTo>
                    <a:pt x="22422" y="43292"/>
                    <a:pt x="19666" y="41265"/>
                    <a:pt x="17640" y="38637"/>
                  </a:cubicBezTo>
                  <a:close/>
                  <a:moveTo>
                    <a:pt x="0" y="1"/>
                  </a:moveTo>
                  <a:lnTo>
                    <a:pt x="0" y="2154"/>
                  </a:lnTo>
                  <a:cubicBezTo>
                    <a:pt x="2819" y="5891"/>
                    <a:pt x="4370" y="10958"/>
                    <a:pt x="5732" y="15139"/>
                  </a:cubicBezTo>
                  <a:cubicBezTo>
                    <a:pt x="9057" y="25399"/>
                    <a:pt x="6334" y="36768"/>
                    <a:pt x="10324" y="46776"/>
                  </a:cubicBezTo>
                  <a:cubicBezTo>
                    <a:pt x="10362" y="46877"/>
                    <a:pt x="10451" y="46923"/>
                    <a:pt x="10537" y="46923"/>
                  </a:cubicBezTo>
                  <a:cubicBezTo>
                    <a:pt x="10667" y="46923"/>
                    <a:pt x="10793" y="46820"/>
                    <a:pt x="10736" y="46649"/>
                  </a:cubicBezTo>
                  <a:cubicBezTo>
                    <a:pt x="8171" y="37782"/>
                    <a:pt x="8804" y="28566"/>
                    <a:pt x="7284" y="19604"/>
                  </a:cubicBezTo>
                  <a:lnTo>
                    <a:pt x="7284" y="19604"/>
                  </a:lnTo>
                  <a:cubicBezTo>
                    <a:pt x="8171" y="21947"/>
                    <a:pt x="9501" y="24133"/>
                    <a:pt x="10736" y="26413"/>
                  </a:cubicBezTo>
                  <a:cubicBezTo>
                    <a:pt x="12889" y="30245"/>
                    <a:pt x="13776" y="35027"/>
                    <a:pt x="16785" y="38320"/>
                  </a:cubicBezTo>
                  <a:cubicBezTo>
                    <a:pt x="16753" y="38447"/>
                    <a:pt x="16816" y="38574"/>
                    <a:pt x="16943" y="38574"/>
                  </a:cubicBezTo>
                  <a:cubicBezTo>
                    <a:pt x="16753" y="44274"/>
                    <a:pt x="15518" y="51463"/>
                    <a:pt x="19761" y="56023"/>
                  </a:cubicBezTo>
                  <a:cubicBezTo>
                    <a:pt x="21852" y="58240"/>
                    <a:pt x="24797" y="59348"/>
                    <a:pt x="26982" y="61470"/>
                  </a:cubicBezTo>
                  <a:cubicBezTo>
                    <a:pt x="29896" y="64225"/>
                    <a:pt x="31131" y="68121"/>
                    <a:pt x="30687" y="72048"/>
                  </a:cubicBezTo>
                  <a:cubicBezTo>
                    <a:pt x="30531" y="72204"/>
                    <a:pt x="30675" y="72468"/>
                    <a:pt x="30872" y="72468"/>
                  </a:cubicBezTo>
                  <a:cubicBezTo>
                    <a:pt x="30914" y="72468"/>
                    <a:pt x="30959" y="72456"/>
                    <a:pt x="31004" y="72428"/>
                  </a:cubicBezTo>
                  <a:cubicBezTo>
                    <a:pt x="38288" y="68247"/>
                    <a:pt x="39048" y="57385"/>
                    <a:pt x="36039" y="50354"/>
                  </a:cubicBezTo>
                  <a:cubicBezTo>
                    <a:pt x="32841" y="42849"/>
                    <a:pt x="25272" y="38225"/>
                    <a:pt x="17196" y="38194"/>
                  </a:cubicBezTo>
                  <a:cubicBezTo>
                    <a:pt x="17196" y="38162"/>
                    <a:pt x="17196" y="38130"/>
                    <a:pt x="17165" y="38099"/>
                  </a:cubicBezTo>
                  <a:cubicBezTo>
                    <a:pt x="14409" y="34710"/>
                    <a:pt x="13491" y="30340"/>
                    <a:pt x="11433" y="26539"/>
                  </a:cubicBezTo>
                  <a:cubicBezTo>
                    <a:pt x="9406" y="22771"/>
                    <a:pt x="7031" y="19224"/>
                    <a:pt x="6397" y="14917"/>
                  </a:cubicBezTo>
                  <a:cubicBezTo>
                    <a:pt x="6377" y="14857"/>
                    <a:pt x="6332" y="14835"/>
                    <a:pt x="6285" y="14835"/>
                  </a:cubicBezTo>
                  <a:cubicBezTo>
                    <a:pt x="6258" y="14835"/>
                    <a:pt x="6230" y="14842"/>
                    <a:pt x="6207" y="14854"/>
                  </a:cubicBezTo>
                  <a:cubicBezTo>
                    <a:pt x="5922" y="13840"/>
                    <a:pt x="5605" y="12795"/>
                    <a:pt x="5225" y="11782"/>
                  </a:cubicBezTo>
                  <a:cubicBezTo>
                    <a:pt x="3864" y="8108"/>
                    <a:pt x="2565" y="4054"/>
                    <a:pt x="63" y="951"/>
                  </a:cubicBezTo>
                  <a:lnTo>
                    <a:pt x="63" y="951"/>
                  </a:lnTo>
                  <a:cubicBezTo>
                    <a:pt x="3452" y="3358"/>
                    <a:pt x="6619" y="6018"/>
                    <a:pt x="10387" y="7886"/>
                  </a:cubicBezTo>
                  <a:cubicBezTo>
                    <a:pt x="12478" y="8900"/>
                    <a:pt x="14631" y="9692"/>
                    <a:pt x="16880" y="10325"/>
                  </a:cubicBezTo>
                  <a:cubicBezTo>
                    <a:pt x="16721" y="10357"/>
                    <a:pt x="16595" y="10515"/>
                    <a:pt x="16690" y="10673"/>
                  </a:cubicBezTo>
                  <a:cubicBezTo>
                    <a:pt x="18811" y="14157"/>
                    <a:pt x="21313" y="17862"/>
                    <a:pt x="24987" y="19889"/>
                  </a:cubicBezTo>
                  <a:cubicBezTo>
                    <a:pt x="26735" y="20860"/>
                    <a:pt x="28260" y="21227"/>
                    <a:pt x="29803" y="21227"/>
                  </a:cubicBezTo>
                  <a:cubicBezTo>
                    <a:pt x="31278" y="21227"/>
                    <a:pt x="32769" y="20892"/>
                    <a:pt x="34488" y="20427"/>
                  </a:cubicBezTo>
                  <a:cubicBezTo>
                    <a:pt x="35067" y="20264"/>
                    <a:pt x="35609" y="20206"/>
                    <a:pt x="36132" y="20206"/>
                  </a:cubicBezTo>
                  <a:cubicBezTo>
                    <a:pt x="37416" y="20206"/>
                    <a:pt x="38582" y="20557"/>
                    <a:pt x="39906" y="20557"/>
                  </a:cubicBezTo>
                  <a:cubicBezTo>
                    <a:pt x="40132" y="20557"/>
                    <a:pt x="40363" y="20546"/>
                    <a:pt x="40600" y="20522"/>
                  </a:cubicBezTo>
                  <a:cubicBezTo>
                    <a:pt x="42880" y="20332"/>
                    <a:pt x="45192" y="19572"/>
                    <a:pt x="47282" y="18654"/>
                  </a:cubicBezTo>
                  <a:cubicBezTo>
                    <a:pt x="49467" y="17735"/>
                    <a:pt x="51336" y="16437"/>
                    <a:pt x="53299" y="15107"/>
                  </a:cubicBezTo>
                  <a:cubicBezTo>
                    <a:pt x="56181" y="13175"/>
                    <a:pt x="58873" y="12320"/>
                    <a:pt x="62388" y="12257"/>
                  </a:cubicBezTo>
                  <a:cubicBezTo>
                    <a:pt x="62578" y="12257"/>
                    <a:pt x="62673" y="12035"/>
                    <a:pt x="62641" y="11877"/>
                  </a:cubicBezTo>
                  <a:cubicBezTo>
                    <a:pt x="62673" y="11750"/>
                    <a:pt x="62610" y="11592"/>
                    <a:pt x="62451" y="11528"/>
                  </a:cubicBezTo>
                  <a:cubicBezTo>
                    <a:pt x="59886" y="10737"/>
                    <a:pt x="58239" y="8741"/>
                    <a:pt x="55959" y="7475"/>
                  </a:cubicBezTo>
                  <a:cubicBezTo>
                    <a:pt x="54566" y="6683"/>
                    <a:pt x="53077" y="6335"/>
                    <a:pt x="51462" y="6113"/>
                  </a:cubicBezTo>
                  <a:cubicBezTo>
                    <a:pt x="48390" y="5638"/>
                    <a:pt x="46205" y="5226"/>
                    <a:pt x="43387" y="3864"/>
                  </a:cubicBezTo>
                  <a:cubicBezTo>
                    <a:pt x="41455" y="2946"/>
                    <a:pt x="39650" y="2059"/>
                    <a:pt x="37528" y="1774"/>
                  </a:cubicBezTo>
                  <a:cubicBezTo>
                    <a:pt x="36899" y="1683"/>
                    <a:pt x="36266" y="1633"/>
                    <a:pt x="35637" y="1633"/>
                  </a:cubicBezTo>
                  <a:cubicBezTo>
                    <a:pt x="34522" y="1633"/>
                    <a:pt x="33418" y="1790"/>
                    <a:pt x="32366" y="2154"/>
                  </a:cubicBezTo>
                  <a:cubicBezTo>
                    <a:pt x="29927" y="2978"/>
                    <a:pt x="28249" y="4498"/>
                    <a:pt x="25525" y="4625"/>
                  </a:cubicBezTo>
                  <a:cubicBezTo>
                    <a:pt x="23720" y="4720"/>
                    <a:pt x="22707" y="4593"/>
                    <a:pt x="21218" y="5701"/>
                  </a:cubicBezTo>
                  <a:cubicBezTo>
                    <a:pt x="19635" y="6905"/>
                    <a:pt x="18621" y="8520"/>
                    <a:pt x="16785" y="9407"/>
                  </a:cubicBezTo>
                  <a:cubicBezTo>
                    <a:pt x="14758" y="8805"/>
                    <a:pt x="12763" y="8013"/>
                    <a:pt x="10862" y="7063"/>
                  </a:cubicBezTo>
                  <a:cubicBezTo>
                    <a:pt x="6967" y="5131"/>
                    <a:pt x="3705" y="2186"/>
                    <a:pt x="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3368500" y="3750924"/>
              <a:ext cx="293486" cy="222217"/>
            </a:xfrm>
            <a:custGeom>
              <a:rect b="b" l="l" r="r" t="t"/>
              <a:pathLst>
                <a:path extrusionOk="0" h="12709" w="16785">
                  <a:moveTo>
                    <a:pt x="13776" y="1543"/>
                  </a:moveTo>
                  <a:cubicBezTo>
                    <a:pt x="14599" y="2683"/>
                    <a:pt x="15264" y="3665"/>
                    <a:pt x="15423" y="5248"/>
                  </a:cubicBezTo>
                  <a:cubicBezTo>
                    <a:pt x="15613" y="6990"/>
                    <a:pt x="14694" y="8985"/>
                    <a:pt x="13428" y="10220"/>
                  </a:cubicBezTo>
                  <a:cubicBezTo>
                    <a:pt x="11876" y="11740"/>
                    <a:pt x="10324" y="11202"/>
                    <a:pt x="8361" y="11614"/>
                  </a:cubicBezTo>
                  <a:cubicBezTo>
                    <a:pt x="7506" y="11772"/>
                    <a:pt x="6682" y="12215"/>
                    <a:pt x="5827" y="12215"/>
                  </a:cubicBezTo>
                  <a:cubicBezTo>
                    <a:pt x="5793" y="12216"/>
                    <a:pt x="5759" y="12217"/>
                    <a:pt x="5726" y="12217"/>
                  </a:cubicBezTo>
                  <a:cubicBezTo>
                    <a:pt x="4558" y="12217"/>
                    <a:pt x="3422" y="11693"/>
                    <a:pt x="2375" y="11139"/>
                  </a:cubicBezTo>
                  <a:cubicBezTo>
                    <a:pt x="2597" y="11107"/>
                    <a:pt x="2819" y="11075"/>
                    <a:pt x="3040" y="11012"/>
                  </a:cubicBezTo>
                  <a:cubicBezTo>
                    <a:pt x="7411" y="10094"/>
                    <a:pt x="14093" y="6705"/>
                    <a:pt x="13776" y="1543"/>
                  </a:cubicBezTo>
                  <a:close/>
                  <a:moveTo>
                    <a:pt x="13288" y="1"/>
                  </a:moveTo>
                  <a:cubicBezTo>
                    <a:pt x="13212" y="1"/>
                    <a:pt x="13134" y="32"/>
                    <a:pt x="13079" y="86"/>
                  </a:cubicBezTo>
                  <a:cubicBezTo>
                    <a:pt x="12953" y="150"/>
                    <a:pt x="12858" y="276"/>
                    <a:pt x="12953" y="403"/>
                  </a:cubicBezTo>
                  <a:cubicBezTo>
                    <a:pt x="12984" y="466"/>
                    <a:pt x="13048" y="530"/>
                    <a:pt x="13079" y="593"/>
                  </a:cubicBezTo>
                  <a:cubicBezTo>
                    <a:pt x="14536" y="6483"/>
                    <a:pt x="6777" y="9840"/>
                    <a:pt x="1425" y="10600"/>
                  </a:cubicBezTo>
                  <a:cubicBezTo>
                    <a:pt x="1362" y="10569"/>
                    <a:pt x="1330" y="10537"/>
                    <a:pt x="1267" y="10505"/>
                  </a:cubicBezTo>
                  <a:cubicBezTo>
                    <a:pt x="1221" y="10483"/>
                    <a:pt x="1176" y="10473"/>
                    <a:pt x="1132" y="10473"/>
                  </a:cubicBezTo>
                  <a:cubicBezTo>
                    <a:pt x="993" y="10473"/>
                    <a:pt x="872" y="10575"/>
                    <a:pt x="823" y="10695"/>
                  </a:cubicBezTo>
                  <a:cubicBezTo>
                    <a:pt x="538" y="10727"/>
                    <a:pt x="253" y="10727"/>
                    <a:pt x="0" y="10759"/>
                  </a:cubicBezTo>
                  <a:lnTo>
                    <a:pt x="0" y="11360"/>
                  </a:lnTo>
                  <a:cubicBezTo>
                    <a:pt x="443" y="11360"/>
                    <a:pt x="887" y="11329"/>
                    <a:pt x="1330" y="11265"/>
                  </a:cubicBezTo>
                  <a:cubicBezTo>
                    <a:pt x="2896" y="12177"/>
                    <a:pt x="4272" y="12709"/>
                    <a:pt x="5891" y="12709"/>
                  </a:cubicBezTo>
                  <a:cubicBezTo>
                    <a:pt x="6466" y="12709"/>
                    <a:pt x="7071" y="12642"/>
                    <a:pt x="7727" y="12500"/>
                  </a:cubicBezTo>
                  <a:cubicBezTo>
                    <a:pt x="9564" y="12120"/>
                    <a:pt x="12636" y="12564"/>
                    <a:pt x="14156" y="11044"/>
                  </a:cubicBezTo>
                  <a:cubicBezTo>
                    <a:pt x="14694" y="10505"/>
                    <a:pt x="14758" y="10030"/>
                    <a:pt x="15011" y="9365"/>
                  </a:cubicBezTo>
                  <a:cubicBezTo>
                    <a:pt x="15359" y="8447"/>
                    <a:pt x="16278" y="7085"/>
                    <a:pt x="16436" y="6103"/>
                  </a:cubicBezTo>
                  <a:cubicBezTo>
                    <a:pt x="16785" y="4045"/>
                    <a:pt x="14884" y="2050"/>
                    <a:pt x="13618" y="530"/>
                  </a:cubicBezTo>
                  <a:cubicBezTo>
                    <a:pt x="13586" y="403"/>
                    <a:pt x="13554" y="308"/>
                    <a:pt x="13523" y="181"/>
                  </a:cubicBezTo>
                  <a:cubicBezTo>
                    <a:pt x="13487" y="55"/>
                    <a:pt x="13389" y="1"/>
                    <a:pt x="1328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44"/>
          <p:cNvGrpSpPr/>
          <p:nvPr/>
        </p:nvGrpSpPr>
        <p:grpSpPr>
          <a:xfrm>
            <a:off x="4966386" y="1275898"/>
            <a:ext cx="2105696" cy="2004964"/>
            <a:chOff x="6257050" y="552250"/>
            <a:chExt cx="2173734" cy="4075130"/>
          </a:xfrm>
        </p:grpSpPr>
        <p:sp>
          <p:nvSpPr>
            <p:cNvPr id="661" name="Google Shape;661;p44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44"/>
          <p:cNvGrpSpPr/>
          <p:nvPr/>
        </p:nvGrpSpPr>
        <p:grpSpPr>
          <a:xfrm>
            <a:off x="7366183" y="2307191"/>
            <a:ext cx="1671819" cy="2243766"/>
            <a:chOff x="6257050" y="552250"/>
            <a:chExt cx="2173734" cy="4075130"/>
          </a:xfrm>
        </p:grpSpPr>
        <p:sp>
          <p:nvSpPr>
            <p:cNvPr id="664" name="Google Shape;664;p44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44"/>
          <p:cNvGrpSpPr/>
          <p:nvPr/>
        </p:nvGrpSpPr>
        <p:grpSpPr>
          <a:xfrm>
            <a:off x="2384470" y="2490025"/>
            <a:ext cx="2318505" cy="2112547"/>
            <a:chOff x="6257050" y="552250"/>
            <a:chExt cx="2173734" cy="4075130"/>
          </a:xfrm>
        </p:grpSpPr>
        <p:sp>
          <p:nvSpPr>
            <p:cNvPr id="667" name="Google Shape;667;p44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44"/>
          <p:cNvGrpSpPr/>
          <p:nvPr/>
        </p:nvGrpSpPr>
        <p:grpSpPr>
          <a:xfrm rot="-5400000">
            <a:off x="3969138" y="1786924"/>
            <a:ext cx="498943" cy="907334"/>
            <a:chOff x="3368500" y="3750924"/>
            <a:chExt cx="1095855" cy="1518297"/>
          </a:xfrm>
        </p:grpSpPr>
        <p:sp>
          <p:nvSpPr>
            <p:cNvPr id="670" name="Google Shape;670;p44"/>
            <p:cNvSpPr/>
            <p:nvPr/>
          </p:nvSpPr>
          <p:spPr>
            <a:xfrm>
              <a:off x="3707897" y="4463090"/>
              <a:ext cx="531037" cy="524882"/>
            </a:xfrm>
            <a:custGeom>
              <a:rect b="b" l="l" r="r" t="t"/>
              <a:pathLst>
                <a:path extrusionOk="0" h="30019" w="30371">
                  <a:moveTo>
                    <a:pt x="20237" y="26426"/>
                  </a:moveTo>
                  <a:cubicBezTo>
                    <a:pt x="20205" y="26838"/>
                    <a:pt x="20110" y="27249"/>
                    <a:pt x="19952" y="27629"/>
                  </a:cubicBezTo>
                  <a:cubicBezTo>
                    <a:pt x="19952" y="27642"/>
                    <a:pt x="19946" y="27656"/>
                    <a:pt x="19940" y="27671"/>
                  </a:cubicBezTo>
                  <a:lnTo>
                    <a:pt x="19940" y="27671"/>
                  </a:lnTo>
                  <a:cubicBezTo>
                    <a:pt x="20032" y="27280"/>
                    <a:pt x="20148" y="26839"/>
                    <a:pt x="20237" y="26426"/>
                  </a:cubicBezTo>
                  <a:close/>
                  <a:moveTo>
                    <a:pt x="14541" y="1"/>
                  </a:moveTo>
                  <a:cubicBezTo>
                    <a:pt x="13963" y="1"/>
                    <a:pt x="13380" y="72"/>
                    <a:pt x="12763" y="204"/>
                  </a:cubicBezTo>
                  <a:cubicBezTo>
                    <a:pt x="11939" y="426"/>
                    <a:pt x="11148" y="774"/>
                    <a:pt x="10293" y="837"/>
                  </a:cubicBezTo>
                  <a:cubicBezTo>
                    <a:pt x="10157" y="846"/>
                    <a:pt x="10021" y="850"/>
                    <a:pt x="9886" y="850"/>
                  </a:cubicBezTo>
                  <a:cubicBezTo>
                    <a:pt x="9040" y="850"/>
                    <a:pt x="8194" y="698"/>
                    <a:pt x="7347" y="616"/>
                  </a:cubicBezTo>
                  <a:cubicBezTo>
                    <a:pt x="7063" y="590"/>
                    <a:pt x="6770" y="576"/>
                    <a:pt x="6477" y="576"/>
                  </a:cubicBezTo>
                  <a:cubicBezTo>
                    <a:pt x="4944" y="576"/>
                    <a:pt x="3378" y="980"/>
                    <a:pt x="2660" y="2389"/>
                  </a:cubicBezTo>
                  <a:cubicBezTo>
                    <a:pt x="2502" y="2484"/>
                    <a:pt x="2344" y="2643"/>
                    <a:pt x="2059" y="2959"/>
                  </a:cubicBezTo>
                  <a:cubicBezTo>
                    <a:pt x="1964" y="2959"/>
                    <a:pt x="1900" y="3054"/>
                    <a:pt x="1900" y="3149"/>
                  </a:cubicBezTo>
                  <a:cubicBezTo>
                    <a:pt x="665" y="4163"/>
                    <a:pt x="0" y="5588"/>
                    <a:pt x="190" y="7171"/>
                  </a:cubicBezTo>
                  <a:cubicBezTo>
                    <a:pt x="348" y="8406"/>
                    <a:pt x="919" y="9578"/>
                    <a:pt x="1235" y="10781"/>
                  </a:cubicBezTo>
                  <a:cubicBezTo>
                    <a:pt x="1615" y="12207"/>
                    <a:pt x="1869" y="13663"/>
                    <a:pt x="1964" y="15120"/>
                  </a:cubicBezTo>
                  <a:cubicBezTo>
                    <a:pt x="2185" y="17717"/>
                    <a:pt x="760" y="24272"/>
                    <a:pt x="4370" y="25349"/>
                  </a:cubicBezTo>
                  <a:cubicBezTo>
                    <a:pt x="4751" y="25824"/>
                    <a:pt x="5226" y="26204"/>
                    <a:pt x="5796" y="26489"/>
                  </a:cubicBezTo>
                  <a:cubicBezTo>
                    <a:pt x="6411" y="26783"/>
                    <a:pt x="7048" y="26936"/>
                    <a:pt x="7665" y="26936"/>
                  </a:cubicBezTo>
                  <a:cubicBezTo>
                    <a:pt x="8510" y="26936"/>
                    <a:pt x="9317" y="26650"/>
                    <a:pt x="9976" y="26046"/>
                  </a:cubicBezTo>
                  <a:cubicBezTo>
                    <a:pt x="10293" y="26964"/>
                    <a:pt x="10641" y="27819"/>
                    <a:pt x="11623" y="28326"/>
                  </a:cubicBezTo>
                  <a:cubicBezTo>
                    <a:pt x="13048" y="29118"/>
                    <a:pt x="15265" y="29878"/>
                    <a:pt x="16911" y="30004"/>
                  </a:cubicBezTo>
                  <a:cubicBezTo>
                    <a:pt x="17038" y="30014"/>
                    <a:pt x="17160" y="30018"/>
                    <a:pt x="17278" y="30018"/>
                  </a:cubicBezTo>
                  <a:cubicBezTo>
                    <a:pt x="20044" y="30018"/>
                    <a:pt x="20743" y="27590"/>
                    <a:pt x="20743" y="25191"/>
                  </a:cubicBezTo>
                  <a:cubicBezTo>
                    <a:pt x="21413" y="25358"/>
                    <a:pt x="22154" y="25517"/>
                    <a:pt x="22876" y="25517"/>
                  </a:cubicBezTo>
                  <a:cubicBezTo>
                    <a:pt x="23520" y="25517"/>
                    <a:pt x="24150" y="25391"/>
                    <a:pt x="24702" y="25032"/>
                  </a:cubicBezTo>
                  <a:cubicBezTo>
                    <a:pt x="25019" y="24811"/>
                    <a:pt x="25272" y="24557"/>
                    <a:pt x="25494" y="24209"/>
                  </a:cubicBezTo>
                  <a:cubicBezTo>
                    <a:pt x="25684" y="23924"/>
                    <a:pt x="25747" y="23544"/>
                    <a:pt x="25842" y="23196"/>
                  </a:cubicBezTo>
                  <a:cubicBezTo>
                    <a:pt x="26222" y="22087"/>
                    <a:pt x="26254" y="22341"/>
                    <a:pt x="27046" y="21137"/>
                  </a:cubicBezTo>
                  <a:cubicBezTo>
                    <a:pt x="27236" y="20852"/>
                    <a:pt x="27362" y="20631"/>
                    <a:pt x="27426" y="20440"/>
                  </a:cubicBezTo>
                  <a:cubicBezTo>
                    <a:pt x="28004" y="20741"/>
                    <a:pt x="28569" y="20896"/>
                    <a:pt x="29188" y="20896"/>
                  </a:cubicBezTo>
                  <a:cubicBezTo>
                    <a:pt x="29483" y="20896"/>
                    <a:pt x="29790" y="20860"/>
                    <a:pt x="30117" y="20789"/>
                  </a:cubicBezTo>
                  <a:cubicBezTo>
                    <a:pt x="30181" y="20789"/>
                    <a:pt x="30276" y="20726"/>
                    <a:pt x="30276" y="20631"/>
                  </a:cubicBezTo>
                  <a:cubicBezTo>
                    <a:pt x="30371" y="19934"/>
                    <a:pt x="30276" y="19522"/>
                    <a:pt x="29927" y="18920"/>
                  </a:cubicBezTo>
                  <a:cubicBezTo>
                    <a:pt x="29579" y="18319"/>
                    <a:pt x="29041" y="17875"/>
                    <a:pt x="28724" y="17242"/>
                  </a:cubicBezTo>
                  <a:cubicBezTo>
                    <a:pt x="28376" y="16609"/>
                    <a:pt x="28249" y="15880"/>
                    <a:pt x="28059" y="15183"/>
                  </a:cubicBezTo>
                  <a:cubicBezTo>
                    <a:pt x="27869" y="14487"/>
                    <a:pt x="27679" y="13378"/>
                    <a:pt x="27077" y="12777"/>
                  </a:cubicBezTo>
                  <a:cubicBezTo>
                    <a:pt x="27711" y="12618"/>
                    <a:pt x="28344" y="12365"/>
                    <a:pt x="29009" y="12080"/>
                  </a:cubicBezTo>
                  <a:cubicBezTo>
                    <a:pt x="29231" y="12112"/>
                    <a:pt x="29484" y="12143"/>
                    <a:pt x="29737" y="12143"/>
                  </a:cubicBezTo>
                  <a:cubicBezTo>
                    <a:pt x="29864" y="12143"/>
                    <a:pt x="29991" y="11953"/>
                    <a:pt x="29959" y="11858"/>
                  </a:cubicBezTo>
                  <a:cubicBezTo>
                    <a:pt x="29326" y="9008"/>
                    <a:pt x="27331" y="6981"/>
                    <a:pt x="25145" y="5176"/>
                  </a:cubicBezTo>
                  <a:cubicBezTo>
                    <a:pt x="22675" y="3181"/>
                    <a:pt x="19667" y="1186"/>
                    <a:pt x="16563" y="299"/>
                  </a:cubicBezTo>
                  <a:cubicBezTo>
                    <a:pt x="15867" y="95"/>
                    <a:pt x="15208" y="1"/>
                    <a:pt x="14541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3775433" y="4132785"/>
              <a:ext cx="1679" cy="1137"/>
            </a:xfrm>
            <a:custGeom>
              <a:rect b="b" l="l" r="r" t="t"/>
              <a:pathLst>
                <a:path extrusionOk="0" h="65" w="96">
                  <a:moveTo>
                    <a:pt x="32" y="1"/>
                  </a:moveTo>
                  <a:cubicBezTo>
                    <a:pt x="1" y="1"/>
                    <a:pt x="32" y="64"/>
                    <a:pt x="64" y="64"/>
                  </a:cubicBezTo>
                  <a:cubicBezTo>
                    <a:pt x="96" y="64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3368500" y="4501535"/>
              <a:ext cx="215415" cy="495420"/>
            </a:xfrm>
            <a:custGeom>
              <a:rect b="b" l="l" r="r" t="t"/>
              <a:pathLst>
                <a:path extrusionOk="0" h="28334" w="12320">
                  <a:moveTo>
                    <a:pt x="0" y="0"/>
                  </a:moveTo>
                  <a:lnTo>
                    <a:pt x="0" y="4497"/>
                  </a:lnTo>
                  <a:cubicBezTo>
                    <a:pt x="475" y="5922"/>
                    <a:pt x="855" y="7411"/>
                    <a:pt x="1077" y="8963"/>
                  </a:cubicBezTo>
                  <a:cubicBezTo>
                    <a:pt x="1108" y="8994"/>
                    <a:pt x="1108" y="8994"/>
                    <a:pt x="1108" y="9026"/>
                  </a:cubicBezTo>
                  <a:lnTo>
                    <a:pt x="1045" y="9026"/>
                  </a:lnTo>
                  <a:cubicBezTo>
                    <a:pt x="823" y="9089"/>
                    <a:pt x="792" y="9374"/>
                    <a:pt x="950" y="9469"/>
                  </a:cubicBezTo>
                  <a:cubicBezTo>
                    <a:pt x="602" y="9786"/>
                    <a:pt x="285" y="10166"/>
                    <a:pt x="0" y="10578"/>
                  </a:cubicBezTo>
                  <a:lnTo>
                    <a:pt x="0" y="19667"/>
                  </a:lnTo>
                  <a:cubicBezTo>
                    <a:pt x="602" y="20743"/>
                    <a:pt x="1393" y="21693"/>
                    <a:pt x="2122" y="22643"/>
                  </a:cubicBezTo>
                  <a:cubicBezTo>
                    <a:pt x="2819" y="23562"/>
                    <a:pt x="3515" y="24829"/>
                    <a:pt x="4434" y="25525"/>
                  </a:cubicBezTo>
                  <a:cubicBezTo>
                    <a:pt x="4807" y="25814"/>
                    <a:pt x="5189" y="25975"/>
                    <a:pt x="5566" y="25975"/>
                  </a:cubicBezTo>
                  <a:cubicBezTo>
                    <a:pt x="5892" y="25975"/>
                    <a:pt x="6215" y="25853"/>
                    <a:pt x="6524" y="25589"/>
                  </a:cubicBezTo>
                  <a:cubicBezTo>
                    <a:pt x="7189" y="26349"/>
                    <a:pt x="7822" y="27140"/>
                    <a:pt x="8107" y="28186"/>
                  </a:cubicBezTo>
                  <a:cubicBezTo>
                    <a:pt x="8127" y="28284"/>
                    <a:pt x="8196" y="28334"/>
                    <a:pt x="8276" y="28334"/>
                  </a:cubicBezTo>
                  <a:cubicBezTo>
                    <a:pt x="8325" y="28334"/>
                    <a:pt x="8376" y="28316"/>
                    <a:pt x="8424" y="28281"/>
                  </a:cubicBezTo>
                  <a:cubicBezTo>
                    <a:pt x="9849" y="26760"/>
                    <a:pt x="10641" y="24924"/>
                    <a:pt x="10609" y="22833"/>
                  </a:cubicBezTo>
                  <a:lnTo>
                    <a:pt x="10609" y="22833"/>
                  </a:lnTo>
                  <a:cubicBezTo>
                    <a:pt x="11021" y="23023"/>
                    <a:pt x="11433" y="23214"/>
                    <a:pt x="11781" y="23530"/>
                  </a:cubicBezTo>
                  <a:cubicBezTo>
                    <a:pt x="11781" y="23625"/>
                    <a:pt x="11813" y="23720"/>
                    <a:pt x="11813" y="23815"/>
                  </a:cubicBezTo>
                  <a:cubicBezTo>
                    <a:pt x="11813" y="23942"/>
                    <a:pt x="11900" y="24000"/>
                    <a:pt x="11995" y="24000"/>
                  </a:cubicBezTo>
                  <a:cubicBezTo>
                    <a:pt x="12113" y="24000"/>
                    <a:pt x="12242" y="23910"/>
                    <a:pt x="12224" y="23752"/>
                  </a:cubicBezTo>
                  <a:cubicBezTo>
                    <a:pt x="12224" y="23752"/>
                    <a:pt x="12224" y="23752"/>
                    <a:pt x="12224" y="23720"/>
                  </a:cubicBezTo>
                  <a:cubicBezTo>
                    <a:pt x="12288" y="23689"/>
                    <a:pt x="12319" y="23594"/>
                    <a:pt x="12224" y="23530"/>
                  </a:cubicBezTo>
                  <a:cubicBezTo>
                    <a:pt x="12224" y="23499"/>
                    <a:pt x="12224" y="23499"/>
                    <a:pt x="12193" y="23467"/>
                  </a:cubicBezTo>
                  <a:cubicBezTo>
                    <a:pt x="11749" y="17640"/>
                    <a:pt x="10736" y="10419"/>
                    <a:pt x="4592" y="7917"/>
                  </a:cubicBezTo>
                  <a:lnTo>
                    <a:pt x="4624" y="7917"/>
                  </a:lnTo>
                  <a:cubicBezTo>
                    <a:pt x="4750" y="7822"/>
                    <a:pt x="4719" y="7632"/>
                    <a:pt x="4624" y="7537"/>
                  </a:cubicBezTo>
                  <a:cubicBezTo>
                    <a:pt x="2375" y="5511"/>
                    <a:pt x="1172" y="2787"/>
                    <a:pt x="0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3368500" y="4012643"/>
              <a:ext cx="143429" cy="174325"/>
            </a:xfrm>
            <a:custGeom>
              <a:rect b="b" l="l" r="r" t="t"/>
              <a:pathLst>
                <a:path extrusionOk="0" h="9970" w="8203">
                  <a:moveTo>
                    <a:pt x="0" y="1"/>
                  </a:moveTo>
                  <a:lnTo>
                    <a:pt x="0" y="6619"/>
                  </a:lnTo>
                  <a:cubicBezTo>
                    <a:pt x="158" y="6746"/>
                    <a:pt x="285" y="6873"/>
                    <a:pt x="443" y="6968"/>
                  </a:cubicBezTo>
                  <a:cubicBezTo>
                    <a:pt x="1203" y="7506"/>
                    <a:pt x="2090" y="7854"/>
                    <a:pt x="2977" y="8108"/>
                  </a:cubicBezTo>
                  <a:cubicBezTo>
                    <a:pt x="4497" y="8520"/>
                    <a:pt x="6872" y="8234"/>
                    <a:pt x="7727" y="9850"/>
                  </a:cubicBezTo>
                  <a:cubicBezTo>
                    <a:pt x="7780" y="9934"/>
                    <a:pt x="7854" y="9969"/>
                    <a:pt x="7925" y="9969"/>
                  </a:cubicBezTo>
                  <a:cubicBezTo>
                    <a:pt x="8069" y="9969"/>
                    <a:pt x="8202" y="9828"/>
                    <a:pt x="8139" y="9660"/>
                  </a:cubicBezTo>
                  <a:cubicBezTo>
                    <a:pt x="6302" y="6366"/>
                    <a:pt x="4275" y="2819"/>
                    <a:pt x="1108" y="634"/>
                  </a:cubicBezTo>
                  <a:cubicBezTo>
                    <a:pt x="792" y="381"/>
                    <a:pt x="412" y="191"/>
                    <a:pt x="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3368500" y="3967764"/>
              <a:ext cx="704191" cy="584454"/>
            </a:xfrm>
            <a:custGeom>
              <a:rect b="b" l="l" r="r" t="t"/>
              <a:pathLst>
                <a:path extrusionOk="0" h="33426" w="40274">
                  <a:moveTo>
                    <a:pt x="32400" y="1"/>
                  </a:moveTo>
                  <a:cubicBezTo>
                    <a:pt x="30575" y="1"/>
                    <a:pt x="28769" y="420"/>
                    <a:pt x="27204" y="1332"/>
                  </a:cubicBezTo>
                  <a:cubicBezTo>
                    <a:pt x="25019" y="2599"/>
                    <a:pt x="22042" y="6463"/>
                    <a:pt x="24259" y="8838"/>
                  </a:cubicBezTo>
                  <a:cubicBezTo>
                    <a:pt x="23847" y="9091"/>
                    <a:pt x="23498" y="9408"/>
                    <a:pt x="23213" y="9725"/>
                  </a:cubicBezTo>
                  <a:cubicBezTo>
                    <a:pt x="22105" y="10706"/>
                    <a:pt x="21693" y="12290"/>
                    <a:pt x="21218" y="13652"/>
                  </a:cubicBezTo>
                  <a:cubicBezTo>
                    <a:pt x="20395" y="16249"/>
                    <a:pt x="19286" y="18307"/>
                    <a:pt x="16595" y="19320"/>
                  </a:cubicBezTo>
                  <a:cubicBezTo>
                    <a:pt x="13613" y="20471"/>
                    <a:pt x="10205" y="20903"/>
                    <a:pt x="6838" y="20903"/>
                  </a:cubicBezTo>
                  <a:cubicBezTo>
                    <a:pt x="4554" y="20903"/>
                    <a:pt x="2289" y="20704"/>
                    <a:pt x="190" y="20397"/>
                  </a:cubicBezTo>
                  <a:cubicBezTo>
                    <a:pt x="158" y="20397"/>
                    <a:pt x="127" y="20397"/>
                    <a:pt x="95" y="20429"/>
                  </a:cubicBezTo>
                  <a:cubicBezTo>
                    <a:pt x="63" y="20429"/>
                    <a:pt x="32" y="20429"/>
                    <a:pt x="0" y="20397"/>
                  </a:cubicBezTo>
                  <a:lnTo>
                    <a:pt x="0" y="22931"/>
                  </a:lnTo>
                  <a:cubicBezTo>
                    <a:pt x="475" y="23121"/>
                    <a:pt x="918" y="23342"/>
                    <a:pt x="1393" y="23501"/>
                  </a:cubicBezTo>
                  <a:cubicBezTo>
                    <a:pt x="3325" y="24166"/>
                    <a:pt x="5352" y="24514"/>
                    <a:pt x="7379" y="24926"/>
                  </a:cubicBezTo>
                  <a:cubicBezTo>
                    <a:pt x="12129" y="25876"/>
                    <a:pt x="17798" y="27808"/>
                    <a:pt x="18780" y="33255"/>
                  </a:cubicBezTo>
                  <a:cubicBezTo>
                    <a:pt x="18811" y="33350"/>
                    <a:pt x="18906" y="33381"/>
                    <a:pt x="18970" y="33381"/>
                  </a:cubicBezTo>
                  <a:cubicBezTo>
                    <a:pt x="18998" y="33410"/>
                    <a:pt x="19033" y="33426"/>
                    <a:pt x="19069" y="33426"/>
                  </a:cubicBezTo>
                  <a:cubicBezTo>
                    <a:pt x="19112" y="33426"/>
                    <a:pt x="19157" y="33402"/>
                    <a:pt x="19191" y="33350"/>
                  </a:cubicBezTo>
                  <a:cubicBezTo>
                    <a:pt x="19730" y="32558"/>
                    <a:pt x="20142" y="31703"/>
                    <a:pt x="20807" y="30975"/>
                  </a:cubicBezTo>
                  <a:cubicBezTo>
                    <a:pt x="21503" y="30183"/>
                    <a:pt x="22327" y="29581"/>
                    <a:pt x="23182" y="29011"/>
                  </a:cubicBezTo>
                  <a:cubicBezTo>
                    <a:pt x="23321" y="28928"/>
                    <a:pt x="23216" y="28747"/>
                    <a:pt x="23081" y="28747"/>
                  </a:cubicBezTo>
                  <a:cubicBezTo>
                    <a:pt x="23062" y="28747"/>
                    <a:pt x="23043" y="28750"/>
                    <a:pt x="23023" y="28758"/>
                  </a:cubicBezTo>
                  <a:cubicBezTo>
                    <a:pt x="22992" y="28758"/>
                    <a:pt x="22928" y="28789"/>
                    <a:pt x="22897" y="28821"/>
                  </a:cubicBezTo>
                  <a:lnTo>
                    <a:pt x="22865" y="28789"/>
                  </a:lnTo>
                  <a:cubicBezTo>
                    <a:pt x="22073" y="28283"/>
                    <a:pt x="21313" y="28061"/>
                    <a:pt x="20427" y="27839"/>
                  </a:cubicBezTo>
                  <a:cubicBezTo>
                    <a:pt x="18906" y="27459"/>
                    <a:pt x="17735" y="26889"/>
                    <a:pt x="16468" y="25971"/>
                  </a:cubicBezTo>
                  <a:cubicBezTo>
                    <a:pt x="15169" y="25084"/>
                    <a:pt x="13934" y="24102"/>
                    <a:pt x="12446" y="23722"/>
                  </a:cubicBezTo>
                  <a:cubicBezTo>
                    <a:pt x="16658" y="22677"/>
                    <a:pt x="19793" y="19447"/>
                    <a:pt x="24227" y="19067"/>
                  </a:cubicBezTo>
                  <a:cubicBezTo>
                    <a:pt x="24259" y="19099"/>
                    <a:pt x="24290" y="19162"/>
                    <a:pt x="24385" y="19162"/>
                  </a:cubicBezTo>
                  <a:cubicBezTo>
                    <a:pt x="26824" y="19384"/>
                    <a:pt x="28027" y="21917"/>
                    <a:pt x="30371" y="22456"/>
                  </a:cubicBezTo>
                  <a:cubicBezTo>
                    <a:pt x="30712" y="22529"/>
                    <a:pt x="31049" y="22558"/>
                    <a:pt x="31384" y="22558"/>
                  </a:cubicBezTo>
                  <a:cubicBezTo>
                    <a:pt x="32353" y="22558"/>
                    <a:pt x="33301" y="22312"/>
                    <a:pt x="34266" y="22171"/>
                  </a:cubicBezTo>
                  <a:cubicBezTo>
                    <a:pt x="34814" y="22101"/>
                    <a:pt x="35339" y="22065"/>
                    <a:pt x="35850" y="22065"/>
                  </a:cubicBezTo>
                  <a:cubicBezTo>
                    <a:pt x="37198" y="22065"/>
                    <a:pt x="38453" y="22316"/>
                    <a:pt x="39808" y="22867"/>
                  </a:cubicBezTo>
                  <a:cubicBezTo>
                    <a:pt x="39840" y="22931"/>
                    <a:pt x="39871" y="22962"/>
                    <a:pt x="39903" y="22994"/>
                  </a:cubicBezTo>
                  <a:cubicBezTo>
                    <a:pt x="39936" y="23035"/>
                    <a:pt x="39980" y="23053"/>
                    <a:pt x="40024" y="23053"/>
                  </a:cubicBezTo>
                  <a:cubicBezTo>
                    <a:pt x="40148" y="23053"/>
                    <a:pt x="40273" y="22913"/>
                    <a:pt x="40156" y="22772"/>
                  </a:cubicBezTo>
                  <a:cubicBezTo>
                    <a:pt x="38953" y="21062"/>
                    <a:pt x="37655" y="18940"/>
                    <a:pt x="35944" y="17674"/>
                  </a:cubicBezTo>
                  <a:cubicBezTo>
                    <a:pt x="34614" y="16724"/>
                    <a:pt x="33316" y="17199"/>
                    <a:pt x="31986" y="16597"/>
                  </a:cubicBezTo>
                  <a:cubicBezTo>
                    <a:pt x="31248" y="16278"/>
                    <a:pt x="30697" y="16128"/>
                    <a:pt x="30106" y="16128"/>
                  </a:cubicBezTo>
                  <a:cubicBezTo>
                    <a:pt x="29581" y="16128"/>
                    <a:pt x="29025" y="16247"/>
                    <a:pt x="28280" y="16470"/>
                  </a:cubicBezTo>
                  <a:cubicBezTo>
                    <a:pt x="26792" y="16882"/>
                    <a:pt x="25462" y="17452"/>
                    <a:pt x="24385" y="18560"/>
                  </a:cubicBezTo>
                  <a:cubicBezTo>
                    <a:pt x="22738" y="18624"/>
                    <a:pt x="21155" y="19004"/>
                    <a:pt x="19698" y="19669"/>
                  </a:cubicBezTo>
                  <a:cubicBezTo>
                    <a:pt x="18938" y="19922"/>
                    <a:pt x="18210" y="20175"/>
                    <a:pt x="17450" y="20429"/>
                  </a:cubicBezTo>
                  <a:cubicBezTo>
                    <a:pt x="17070" y="20556"/>
                    <a:pt x="16690" y="20682"/>
                    <a:pt x="16341" y="20777"/>
                  </a:cubicBezTo>
                  <a:cubicBezTo>
                    <a:pt x="17386" y="20334"/>
                    <a:pt x="18400" y="19827"/>
                    <a:pt x="19255" y="19162"/>
                  </a:cubicBezTo>
                  <a:cubicBezTo>
                    <a:pt x="21377" y="17515"/>
                    <a:pt x="21503" y="14728"/>
                    <a:pt x="22295" y="12353"/>
                  </a:cubicBezTo>
                  <a:cubicBezTo>
                    <a:pt x="22422" y="12037"/>
                    <a:pt x="22548" y="11688"/>
                    <a:pt x="22707" y="11340"/>
                  </a:cubicBezTo>
                  <a:cubicBezTo>
                    <a:pt x="23118" y="10485"/>
                    <a:pt x="23720" y="9725"/>
                    <a:pt x="24639" y="9155"/>
                  </a:cubicBezTo>
                  <a:cubicBezTo>
                    <a:pt x="24670" y="9155"/>
                    <a:pt x="24670" y="9123"/>
                    <a:pt x="24702" y="9123"/>
                  </a:cubicBezTo>
                  <a:cubicBezTo>
                    <a:pt x="24734" y="9091"/>
                    <a:pt x="24797" y="9060"/>
                    <a:pt x="24829" y="9028"/>
                  </a:cubicBezTo>
                  <a:cubicBezTo>
                    <a:pt x="27140" y="9028"/>
                    <a:pt x="29294" y="8680"/>
                    <a:pt x="31289" y="7445"/>
                  </a:cubicBezTo>
                  <a:cubicBezTo>
                    <a:pt x="34044" y="5734"/>
                    <a:pt x="36103" y="3074"/>
                    <a:pt x="39555" y="2758"/>
                  </a:cubicBezTo>
                  <a:cubicBezTo>
                    <a:pt x="39776" y="2758"/>
                    <a:pt x="39840" y="2473"/>
                    <a:pt x="39681" y="2346"/>
                  </a:cubicBezTo>
                  <a:cubicBezTo>
                    <a:pt x="37651" y="856"/>
                    <a:pt x="35007" y="1"/>
                    <a:pt x="3240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3368500" y="4216948"/>
              <a:ext cx="120716" cy="796197"/>
            </a:xfrm>
            <a:custGeom>
              <a:rect b="b" l="l" r="r" t="t"/>
              <a:pathLst>
                <a:path extrusionOk="0" h="45536" w="6904">
                  <a:moveTo>
                    <a:pt x="0" y="0"/>
                  </a:moveTo>
                  <a:lnTo>
                    <a:pt x="0" y="2186"/>
                  </a:lnTo>
                  <a:cubicBezTo>
                    <a:pt x="63" y="2186"/>
                    <a:pt x="95" y="2186"/>
                    <a:pt x="158" y="2154"/>
                  </a:cubicBezTo>
                  <a:cubicBezTo>
                    <a:pt x="190" y="2217"/>
                    <a:pt x="222" y="2312"/>
                    <a:pt x="285" y="2376"/>
                  </a:cubicBezTo>
                  <a:cubicBezTo>
                    <a:pt x="222" y="2851"/>
                    <a:pt x="127" y="3326"/>
                    <a:pt x="0" y="3769"/>
                  </a:cubicBezTo>
                  <a:lnTo>
                    <a:pt x="0" y="5416"/>
                  </a:lnTo>
                  <a:cubicBezTo>
                    <a:pt x="317" y="4687"/>
                    <a:pt x="538" y="3927"/>
                    <a:pt x="633" y="3104"/>
                  </a:cubicBezTo>
                  <a:cubicBezTo>
                    <a:pt x="1963" y="6144"/>
                    <a:pt x="1710" y="10514"/>
                    <a:pt x="887" y="13428"/>
                  </a:cubicBezTo>
                  <a:cubicBezTo>
                    <a:pt x="665" y="14220"/>
                    <a:pt x="380" y="14980"/>
                    <a:pt x="0" y="15676"/>
                  </a:cubicBezTo>
                  <a:lnTo>
                    <a:pt x="0" y="16753"/>
                  </a:lnTo>
                  <a:cubicBezTo>
                    <a:pt x="602" y="15740"/>
                    <a:pt x="1045" y="14631"/>
                    <a:pt x="1362" y="13491"/>
                  </a:cubicBezTo>
                  <a:lnTo>
                    <a:pt x="1362" y="13491"/>
                  </a:lnTo>
                  <a:cubicBezTo>
                    <a:pt x="1077" y="16120"/>
                    <a:pt x="602" y="18717"/>
                    <a:pt x="63" y="21377"/>
                  </a:cubicBezTo>
                  <a:cubicBezTo>
                    <a:pt x="32" y="21377"/>
                    <a:pt x="32" y="21409"/>
                    <a:pt x="0" y="21409"/>
                  </a:cubicBezTo>
                  <a:lnTo>
                    <a:pt x="0" y="21852"/>
                  </a:lnTo>
                  <a:lnTo>
                    <a:pt x="95" y="21757"/>
                  </a:lnTo>
                  <a:lnTo>
                    <a:pt x="0" y="21947"/>
                  </a:lnTo>
                  <a:lnTo>
                    <a:pt x="0" y="22992"/>
                  </a:lnTo>
                  <a:cubicBezTo>
                    <a:pt x="63" y="22770"/>
                    <a:pt x="127" y="22580"/>
                    <a:pt x="190" y="22359"/>
                  </a:cubicBezTo>
                  <a:cubicBezTo>
                    <a:pt x="443" y="25779"/>
                    <a:pt x="3420" y="28566"/>
                    <a:pt x="4655" y="31701"/>
                  </a:cubicBezTo>
                  <a:cubicBezTo>
                    <a:pt x="6239" y="35755"/>
                    <a:pt x="6429" y="39872"/>
                    <a:pt x="5479" y="44020"/>
                  </a:cubicBezTo>
                  <a:cubicBezTo>
                    <a:pt x="5447" y="43862"/>
                    <a:pt x="5415" y="43703"/>
                    <a:pt x="5352" y="43545"/>
                  </a:cubicBezTo>
                  <a:cubicBezTo>
                    <a:pt x="4845" y="40727"/>
                    <a:pt x="3167" y="38193"/>
                    <a:pt x="1805" y="35691"/>
                  </a:cubicBezTo>
                  <a:cubicBezTo>
                    <a:pt x="1013" y="34266"/>
                    <a:pt x="412" y="32873"/>
                    <a:pt x="0" y="31479"/>
                  </a:cubicBezTo>
                  <a:lnTo>
                    <a:pt x="0" y="32588"/>
                  </a:lnTo>
                  <a:cubicBezTo>
                    <a:pt x="1013" y="35248"/>
                    <a:pt x="2470" y="37845"/>
                    <a:pt x="3642" y="40505"/>
                  </a:cubicBezTo>
                  <a:cubicBezTo>
                    <a:pt x="2597" y="39270"/>
                    <a:pt x="1267" y="38161"/>
                    <a:pt x="0" y="37053"/>
                  </a:cubicBezTo>
                  <a:lnTo>
                    <a:pt x="0" y="37781"/>
                  </a:lnTo>
                  <a:cubicBezTo>
                    <a:pt x="2375" y="39872"/>
                    <a:pt x="4845" y="41867"/>
                    <a:pt x="5162" y="45287"/>
                  </a:cubicBezTo>
                  <a:cubicBezTo>
                    <a:pt x="5130" y="45350"/>
                    <a:pt x="5162" y="45382"/>
                    <a:pt x="5194" y="45414"/>
                  </a:cubicBezTo>
                  <a:cubicBezTo>
                    <a:pt x="5248" y="45495"/>
                    <a:pt x="5337" y="45536"/>
                    <a:pt x="5421" y="45536"/>
                  </a:cubicBezTo>
                  <a:cubicBezTo>
                    <a:pt x="5534" y="45536"/>
                    <a:pt x="5637" y="45463"/>
                    <a:pt x="5637" y="45319"/>
                  </a:cubicBezTo>
                  <a:cubicBezTo>
                    <a:pt x="5637" y="45160"/>
                    <a:pt x="5605" y="45034"/>
                    <a:pt x="5605" y="44907"/>
                  </a:cubicBezTo>
                  <a:cubicBezTo>
                    <a:pt x="6904" y="41518"/>
                    <a:pt x="6904" y="37781"/>
                    <a:pt x="6017" y="34266"/>
                  </a:cubicBezTo>
                  <a:cubicBezTo>
                    <a:pt x="5542" y="32429"/>
                    <a:pt x="4845" y="30624"/>
                    <a:pt x="3927" y="28946"/>
                  </a:cubicBezTo>
                  <a:cubicBezTo>
                    <a:pt x="2660" y="26602"/>
                    <a:pt x="728" y="24607"/>
                    <a:pt x="348" y="21884"/>
                  </a:cubicBezTo>
                  <a:cubicBezTo>
                    <a:pt x="380" y="21820"/>
                    <a:pt x="412" y="21757"/>
                    <a:pt x="412" y="21662"/>
                  </a:cubicBezTo>
                  <a:cubicBezTo>
                    <a:pt x="443" y="21630"/>
                    <a:pt x="475" y="21599"/>
                    <a:pt x="475" y="21567"/>
                  </a:cubicBezTo>
                  <a:cubicBezTo>
                    <a:pt x="1868" y="17418"/>
                    <a:pt x="2312" y="12826"/>
                    <a:pt x="1995" y="8488"/>
                  </a:cubicBezTo>
                  <a:cubicBezTo>
                    <a:pt x="2090" y="6239"/>
                    <a:pt x="1868" y="3927"/>
                    <a:pt x="728" y="2027"/>
                  </a:cubicBezTo>
                  <a:cubicBezTo>
                    <a:pt x="728" y="1901"/>
                    <a:pt x="728" y="1742"/>
                    <a:pt x="728" y="1584"/>
                  </a:cubicBezTo>
                  <a:cubicBezTo>
                    <a:pt x="792" y="1521"/>
                    <a:pt x="823" y="1394"/>
                    <a:pt x="697" y="1330"/>
                  </a:cubicBezTo>
                  <a:cubicBezTo>
                    <a:pt x="697" y="1235"/>
                    <a:pt x="697" y="1172"/>
                    <a:pt x="697" y="1077"/>
                  </a:cubicBezTo>
                  <a:cubicBezTo>
                    <a:pt x="681" y="966"/>
                    <a:pt x="594" y="911"/>
                    <a:pt x="511" y="911"/>
                  </a:cubicBezTo>
                  <a:cubicBezTo>
                    <a:pt x="428" y="911"/>
                    <a:pt x="348" y="966"/>
                    <a:pt x="348" y="1077"/>
                  </a:cubicBezTo>
                  <a:cubicBezTo>
                    <a:pt x="348" y="1109"/>
                    <a:pt x="348" y="1172"/>
                    <a:pt x="348" y="1204"/>
                  </a:cubicBezTo>
                  <a:cubicBezTo>
                    <a:pt x="285" y="1204"/>
                    <a:pt x="222" y="1172"/>
                    <a:pt x="190" y="1172"/>
                  </a:cubicBezTo>
                  <a:cubicBezTo>
                    <a:pt x="158" y="760"/>
                    <a:pt x="63" y="380"/>
                    <a:pt x="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3368500" y="4002118"/>
              <a:ext cx="1095855" cy="1267103"/>
            </a:xfrm>
            <a:custGeom>
              <a:rect b="b" l="l" r="r" t="t"/>
              <a:pathLst>
                <a:path extrusionOk="0" h="72468" w="62674">
                  <a:moveTo>
                    <a:pt x="35836" y="2112"/>
                  </a:moveTo>
                  <a:cubicBezTo>
                    <a:pt x="37106" y="2112"/>
                    <a:pt x="38387" y="2335"/>
                    <a:pt x="39650" y="2756"/>
                  </a:cubicBezTo>
                  <a:cubicBezTo>
                    <a:pt x="41676" y="3421"/>
                    <a:pt x="43450" y="4593"/>
                    <a:pt x="45382" y="5385"/>
                  </a:cubicBezTo>
                  <a:cubicBezTo>
                    <a:pt x="47060" y="6050"/>
                    <a:pt x="48770" y="6303"/>
                    <a:pt x="50544" y="6525"/>
                  </a:cubicBezTo>
                  <a:cubicBezTo>
                    <a:pt x="53869" y="6968"/>
                    <a:pt x="55769" y="7981"/>
                    <a:pt x="58461" y="9945"/>
                  </a:cubicBezTo>
                  <a:cubicBezTo>
                    <a:pt x="59443" y="10673"/>
                    <a:pt x="60393" y="11307"/>
                    <a:pt x="61501" y="11750"/>
                  </a:cubicBezTo>
                  <a:cubicBezTo>
                    <a:pt x="57891" y="12003"/>
                    <a:pt x="55294" y="13112"/>
                    <a:pt x="52191" y="15202"/>
                  </a:cubicBezTo>
                  <a:cubicBezTo>
                    <a:pt x="48977" y="17398"/>
                    <a:pt x="44428" y="20046"/>
                    <a:pt x="40209" y="20046"/>
                  </a:cubicBezTo>
                  <a:cubicBezTo>
                    <a:pt x="39438" y="20046"/>
                    <a:pt x="38678" y="19958"/>
                    <a:pt x="37940" y="19762"/>
                  </a:cubicBezTo>
                  <a:cubicBezTo>
                    <a:pt x="37131" y="19566"/>
                    <a:pt x="36624" y="19384"/>
                    <a:pt x="35981" y="19384"/>
                  </a:cubicBezTo>
                  <a:cubicBezTo>
                    <a:pt x="35693" y="19384"/>
                    <a:pt x="35377" y="19421"/>
                    <a:pt x="34994" y="19509"/>
                  </a:cubicBezTo>
                  <a:cubicBezTo>
                    <a:pt x="33005" y="19989"/>
                    <a:pt x="31627" y="20634"/>
                    <a:pt x="29894" y="20634"/>
                  </a:cubicBezTo>
                  <a:cubicBezTo>
                    <a:pt x="29227" y="20634"/>
                    <a:pt x="28507" y="20538"/>
                    <a:pt x="27679" y="20301"/>
                  </a:cubicBezTo>
                  <a:cubicBezTo>
                    <a:pt x="22770" y="18876"/>
                    <a:pt x="19920" y="14379"/>
                    <a:pt x="17133" y="10420"/>
                  </a:cubicBezTo>
                  <a:cubicBezTo>
                    <a:pt x="17101" y="10388"/>
                    <a:pt x="17101" y="10388"/>
                    <a:pt x="17070" y="10357"/>
                  </a:cubicBezTo>
                  <a:lnTo>
                    <a:pt x="17070" y="10357"/>
                  </a:lnTo>
                  <a:cubicBezTo>
                    <a:pt x="18970" y="10895"/>
                    <a:pt x="20902" y="11275"/>
                    <a:pt x="22865" y="11528"/>
                  </a:cubicBezTo>
                  <a:cubicBezTo>
                    <a:pt x="24838" y="11778"/>
                    <a:pt x="26807" y="11873"/>
                    <a:pt x="28775" y="11873"/>
                  </a:cubicBezTo>
                  <a:cubicBezTo>
                    <a:pt x="35122" y="11873"/>
                    <a:pt x="41449" y="10882"/>
                    <a:pt x="47793" y="10882"/>
                  </a:cubicBezTo>
                  <a:cubicBezTo>
                    <a:pt x="50469" y="10882"/>
                    <a:pt x="53148" y="11059"/>
                    <a:pt x="55833" y="11560"/>
                  </a:cubicBezTo>
                  <a:cubicBezTo>
                    <a:pt x="55862" y="11566"/>
                    <a:pt x="55890" y="11569"/>
                    <a:pt x="55917" y="11569"/>
                  </a:cubicBezTo>
                  <a:cubicBezTo>
                    <a:pt x="56298" y="11569"/>
                    <a:pt x="56437" y="10982"/>
                    <a:pt x="56023" y="10863"/>
                  </a:cubicBezTo>
                  <a:cubicBezTo>
                    <a:pt x="53234" y="10188"/>
                    <a:pt x="50430" y="9954"/>
                    <a:pt x="47617" y="9954"/>
                  </a:cubicBezTo>
                  <a:cubicBezTo>
                    <a:pt x="41249" y="9954"/>
                    <a:pt x="34836" y="11154"/>
                    <a:pt x="28452" y="11154"/>
                  </a:cubicBezTo>
                  <a:cubicBezTo>
                    <a:pt x="27603" y="11154"/>
                    <a:pt x="26754" y="11133"/>
                    <a:pt x="25905" y="11085"/>
                  </a:cubicBezTo>
                  <a:cubicBezTo>
                    <a:pt x="23087" y="10927"/>
                    <a:pt x="20300" y="10452"/>
                    <a:pt x="17608" y="9660"/>
                  </a:cubicBezTo>
                  <a:cubicBezTo>
                    <a:pt x="18558" y="9248"/>
                    <a:pt x="19286" y="8583"/>
                    <a:pt x="20078" y="7823"/>
                  </a:cubicBezTo>
                  <a:cubicBezTo>
                    <a:pt x="20743" y="7190"/>
                    <a:pt x="21408" y="6398"/>
                    <a:pt x="22200" y="5955"/>
                  </a:cubicBezTo>
                  <a:cubicBezTo>
                    <a:pt x="23060" y="5468"/>
                    <a:pt x="23796" y="5388"/>
                    <a:pt x="24534" y="5388"/>
                  </a:cubicBezTo>
                  <a:cubicBezTo>
                    <a:pt x="24891" y="5388"/>
                    <a:pt x="25249" y="5407"/>
                    <a:pt x="25622" y="5407"/>
                  </a:cubicBezTo>
                  <a:cubicBezTo>
                    <a:pt x="25983" y="5407"/>
                    <a:pt x="26358" y="5390"/>
                    <a:pt x="26760" y="5321"/>
                  </a:cubicBezTo>
                  <a:cubicBezTo>
                    <a:pt x="28312" y="5068"/>
                    <a:pt x="29547" y="4086"/>
                    <a:pt x="30877" y="3358"/>
                  </a:cubicBezTo>
                  <a:cubicBezTo>
                    <a:pt x="32469" y="2508"/>
                    <a:pt x="34144" y="2112"/>
                    <a:pt x="35836" y="2112"/>
                  </a:cubicBezTo>
                  <a:close/>
                  <a:moveTo>
                    <a:pt x="17640" y="38637"/>
                  </a:moveTo>
                  <a:cubicBezTo>
                    <a:pt x="24955" y="38985"/>
                    <a:pt x="31891" y="43071"/>
                    <a:pt x="35121" y="49753"/>
                  </a:cubicBezTo>
                  <a:cubicBezTo>
                    <a:pt x="38415" y="56562"/>
                    <a:pt x="37971" y="67107"/>
                    <a:pt x="31194" y="71699"/>
                  </a:cubicBezTo>
                  <a:cubicBezTo>
                    <a:pt x="31669" y="66601"/>
                    <a:pt x="29326" y="62357"/>
                    <a:pt x="25145" y="59443"/>
                  </a:cubicBezTo>
                  <a:cubicBezTo>
                    <a:pt x="21788" y="57132"/>
                    <a:pt x="18495" y="55168"/>
                    <a:pt x="17545" y="50861"/>
                  </a:cubicBezTo>
                  <a:cubicBezTo>
                    <a:pt x="16690" y="47029"/>
                    <a:pt x="17355" y="42659"/>
                    <a:pt x="17386" y="38764"/>
                  </a:cubicBezTo>
                  <a:lnTo>
                    <a:pt x="17386" y="38764"/>
                  </a:lnTo>
                  <a:cubicBezTo>
                    <a:pt x="18590" y="40632"/>
                    <a:pt x="20268" y="42025"/>
                    <a:pt x="21852" y="43577"/>
                  </a:cubicBezTo>
                  <a:cubicBezTo>
                    <a:pt x="24068" y="45794"/>
                    <a:pt x="26190" y="48138"/>
                    <a:pt x="27995" y="50703"/>
                  </a:cubicBezTo>
                  <a:cubicBezTo>
                    <a:pt x="31606" y="55801"/>
                    <a:pt x="33601" y="61502"/>
                    <a:pt x="33506" y="67804"/>
                  </a:cubicBezTo>
                  <a:cubicBezTo>
                    <a:pt x="33506" y="67883"/>
                    <a:pt x="33569" y="67923"/>
                    <a:pt x="33637" y="67923"/>
                  </a:cubicBezTo>
                  <a:cubicBezTo>
                    <a:pt x="33704" y="67923"/>
                    <a:pt x="33775" y="67883"/>
                    <a:pt x="33791" y="67804"/>
                  </a:cubicBezTo>
                  <a:cubicBezTo>
                    <a:pt x="34361" y="62230"/>
                    <a:pt x="32524" y="56720"/>
                    <a:pt x="29611" y="52065"/>
                  </a:cubicBezTo>
                  <a:cubicBezTo>
                    <a:pt x="28185" y="49784"/>
                    <a:pt x="26475" y="47694"/>
                    <a:pt x="24670" y="45731"/>
                  </a:cubicBezTo>
                  <a:cubicBezTo>
                    <a:pt x="22422" y="43292"/>
                    <a:pt x="19666" y="41265"/>
                    <a:pt x="17640" y="38637"/>
                  </a:cubicBezTo>
                  <a:close/>
                  <a:moveTo>
                    <a:pt x="0" y="1"/>
                  </a:moveTo>
                  <a:lnTo>
                    <a:pt x="0" y="2154"/>
                  </a:lnTo>
                  <a:cubicBezTo>
                    <a:pt x="2819" y="5891"/>
                    <a:pt x="4370" y="10958"/>
                    <a:pt x="5732" y="15139"/>
                  </a:cubicBezTo>
                  <a:cubicBezTo>
                    <a:pt x="9057" y="25399"/>
                    <a:pt x="6334" y="36768"/>
                    <a:pt x="10324" y="46776"/>
                  </a:cubicBezTo>
                  <a:cubicBezTo>
                    <a:pt x="10362" y="46877"/>
                    <a:pt x="10451" y="46923"/>
                    <a:pt x="10537" y="46923"/>
                  </a:cubicBezTo>
                  <a:cubicBezTo>
                    <a:pt x="10667" y="46923"/>
                    <a:pt x="10793" y="46820"/>
                    <a:pt x="10736" y="46649"/>
                  </a:cubicBezTo>
                  <a:cubicBezTo>
                    <a:pt x="8171" y="37782"/>
                    <a:pt x="8804" y="28566"/>
                    <a:pt x="7284" y="19604"/>
                  </a:cubicBezTo>
                  <a:lnTo>
                    <a:pt x="7284" y="19604"/>
                  </a:lnTo>
                  <a:cubicBezTo>
                    <a:pt x="8171" y="21947"/>
                    <a:pt x="9501" y="24133"/>
                    <a:pt x="10736" y="26413"/>
                  </a:cubicBezTo>
                  <a:cubicBezTo>
                    <a:pt x="12889" y="30245"/>
                    <a:pt x="13776" y="35027"/>
                    <a:pt x="16785" y="38320"/>
                  </a:cubicBezTo>
                  <a:cubicBezTo>
                    <a:pt x="16753" y="38447"/>
                    <a:pt x="16816" y="38574"/>
                    <a:pt x="16943" y="38574"/>
                  </a:cubicBezTo>
                  <a:cubicBezTo>
                    <a:pt x="16753" y="44274"/>
                    <a:pt x="15518" y="51463"/>
                    <a:pt x="19761" y="56023"/>
                  </a:cubicBezTo>
                  <a:cubicBezTo>
                    <a:pt x="21852" y="58240"/>
                    <a:pt x="24797" y="59348"/>
                    <a:pt x="26982" y="61470"/>
                  </a:cubicBezTo>
                  <a:cubicBezTo>
                    <a:pt x="29896" y="64225"/>
                    <a:pt x="31131" y="68121"/>
                    <a:pt x="30687" y="72048"/>
                  </a:cubicBezTo>
                  <a:cubicBezTo>
                    <a:pt x="30531" y="72204"/>
                    <a:pt x="30675" y="72468"/>
                    <a:pt x="30872" y="72468"/>
                  </a:cubicBezTo>
                  <a:cubicBezTo>
                    <a:pt x="30914" y="72468"/>
                    <a:pt x="30959" y="72456"/>
                    <a:pt x="31004" y="72428"/>
                  </a:cubicBezTo>
                  <a:cubicBezTo>
                    <a:pt x="38288" y="68247"/>
                    <a:pt x="39048" y="57385"/>
                    <a:pt x="36039" y="50354"/>
                  </a:cubicBezTo>
                  <a:cubicBezTo>
                    <a:pt x="32841" y="42849"/>
                    <a:pt x="25272" y="38225"/>
                    <a:pt x="17196" y="38194"/>
                  </a:cubicBezTo>
                  <a:cubicBezTo>
                    <a:pt x="17196" y="38162"/>
                    <a:pt x="17196" y="38130"/>
                    <a:pt x="17165" y="38099"/>
                  </a:cubicBezTo>
                  <a:cubicBezTo>
                    <a:pt x="14409" y="34710"/>
                    <a:pt x="13491" y="30340"/>
                    <a:pt x="11433" y="26539"/>
                  </a:cubicBezTo>
                  <a:cubicBezTo>
                    <a:pt x="9406" y="22771"/>
                    <a:pt x="7031" y="19224"/>
                    <a:pt x="6397" y="14917"/>
                  </a:cubicBezTo>
                  <a:cubicBezTo>
                    <a:pt x="6377" y="14857"/>
                    <a:pt x="6332" y="14835"/>
                    <a:pt x="6285" y="14835"/>
                  </a:cubicBezTo>
                  <a:cubicBezTo>
                    <a:pt x="6258" y="14835"/>
                    <a:pt x="6230" y="14842"/>
                    <a:pt x="6207" y="14854"/>
                  </a:cubicBezTo>
                  <a:cubicBezTo>
                    <a:pt x="5922" y="13840"/>
                    <a:pt x="5605" y="12795"/>
                    <a:pt x="5225" y="11782"/>
                  </a:cubicBezTo>
                  <a:cubicBezTo>
                    <a:pt x="3864" y="8108"/>
                    <a:pt x="2565" y="4054"/>
                    <a:pt x="63" y="951"/>
                  </a:cubicBezTo>
                  <a:lnTo>
                    <a:pt x="63" y="951"/>
                  </a:lnTo>
                  <a:cubicBezTo>
                    <a:pt x="3452" y="3358"/>
                    <a:pt x="6619" y="6018"/>
                    <a:pt x="10387" y="7886"/>
                  </a:cubicBezTo>
                  <a:cubicBezTo>
                    <a:pt x="12478" y="8900"/>
                    <a:pt x="14631" y="9692"/>
                    <a:pt x="16880" y="10325"/>
                  </a:cubicBezTo>
                  <a:cubicBezTo>
                    <a:pt x="16721" y="10357"/>
                    <a:pt x="16595" y="10515"/>
                    <a:pt x="16690" y="10673"/>
                  </a:cubicBezTo>
                  <a:cubicBezTo>
                    <a:pt x="18811" y="14157"/>
                    <a:pt x="21313" y="17862"/>
                    <a:pt x="24987" y="19889"/>
                  </a:cubicBezTo>
                  <a:cubicBezTo>
                    <a:pt x="26735" y="20860"/>
                    <a:pt x="28260" y="21227"/>
                    <a:pt x="29803" y="21227"/>
                  </a:cubicBezTo>
                  <a:cubicBezTo>
                    <a:pt x="31278" y="21227"/>
                    <a:pt x="32769" y="20892"/>
                    <a:pt x="34488" y="20427"/>
                  </a:cubicBezTo>
                  <a:cubicBezTo>
                    <a:pt x="35067" y="20264"/>
                    <a:pt x="35609" y="20206"/>
                    <a:pt x="36132" y="20206"/>
                  </a:cubicBezTo>
                  <a:cubicBezTo>
                    <a:pt x="37416" y="20206"/>
                    <a:pt x="38582" y="20557"/>
                    <a:pt x="39906" y="20557"/>
                  </a:cubicBezTo>
                  <a:cubicBezTo>
                    <a:pt x="40132" y="20557"/>
                    <a:pt x="40363" y="20546"/>
                    <a:pt x="40600" y="20522"/>
                  </a:cubicBezTo>
                  <a:cubicBezTo>
                    <a:pt x="42880" y="20332"/>
                    <a:pt x="45192" y="19572"/>
                    <a:pt x="47282" y="18654"/>
                  </a:cubicBezTo>
                  <a:cubicBezTo>
                    <a:pt x="49467" y="17735"/>
                    <a:pt x="51336" y="16437"/>
                    <a:pt x="53299" y="15107"/>
                  </a:cubicBezTo>
                  <a:cubicBezTo>
                    <a:pt x="56181" y="13175"/>
                    <a:pt x="58873" y="12320"/>
                    <a:pt x="62388" y="12257"/>
                  </a:cubicBezTo>
                  <a:cubicBezTo>
                    <a:pt x="62578" y="12257"/>
                    <a:pt x="62673" y="12035"/>
                    <a:pt x="62641" y="11877"/>
                  </a:cubicBezTo>
                  <a:cubicBezTo>
                    <a:pt x="62673" y="11750"/>
                    <a:pt x="62610" y="11592"/>
                    <a:pt x="62451" y="11528"/>
                  </a:cubicBezTo>
                  <a:cubicBezTo>
                    <a:pt x="59886" y="10737"/>
                    <a:pt x="58239" y="8741"/>
                    <a:pt x="55959" y="7475"/>
                  </a:cubicBezTo>
                  <a:cubicBezTo>
                    <a:pt x="54566" y="6683"/>
                    <a:pt x="53077" y="6335"/>
                    <a:pt x="51462" y="6113"/>
                  </a:cubicBezTo>
                  <a:cubicBezTo>
                    <a:pt x="48390" y="5638"/>
                    <a:pt x="46205" y="5226"/>
                    <a:pt x="43387" y="3864"/>
                  </a:cubicBezTo>
                  <a:cubicBezTo>
                    <a:pt x="41455" y="2946"/>
                    <a:pt x="39650" y="2059"/>
                    <a:pt x="37528" y="1774"/>
                  </a:cubicBezTo>
                  <a:cubicBezTo>
                    <a:pt x="36899" y="1683"/>
                    <a:pt x="36266" y="1633"/>
                    <a:pt x="35637" y="1633"/>
                  </a:cubicBezTo>
                  <a:cubicBezTo>
                    <a:pt x="34522" y="1633"/>
                    <a:pt x="33418" y="1790"/>
                    <a:pt x="32366" y="2154"/>
                  </a:cubicBezTo>
                  <a:cubicBezTo>
                    <a:pt x="29927" y="2978"/>
                    <a:pt x="28249" y="4498"/>
                    <a:pt x="25525" y="4625"/>
                  </a:cubicBezTo>
                  <a:cubicBezTo>
                    <a:pt x="23720" y="4720"/>
                    <a:pt x="22707" y="4593"/>
                    <a:pt x="21218" y="5701"/>
                  </a:cubicBezTo>
                  <a:cubicBezTo>
                    <a:pt x="19635" y="6905"/>
                    <a:pt x="18621" y="8520"/>
                    <a:pt x="16785" y="9407"/>
                  </a:cubicBezTo>
                  <a:cubicBezTo>
                    <a:pt x="14758" y="8805"/>
                    <a:pt x="12763" y="8013"/>
                    <a:pt x="10862" y="7063"/>
                  </a:cubicBezTo>
                  <a:cubicBezTo>
                    <a:pt x="6967" y="5131"/>
                    <a:pt x="3705" y="2186"/>
                    <a:pt x="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3368500" y="3750924"/>
              <a:ext cx="293486" cy="222217"/>
            </a:xfrm>
            <a:custGeom>
              <a:rect b="b" l="l" r="r" t="t"/>
              <a:pathLst>
                <a:path extrusionOk="0" h="12709" w="16785">
                  <a:moveTo>
                    <a:pt x="13776" y="1543"/>
                  </a:moveTo>
                  <a:cubicBezTo>
                    <a:pt x="14599" y="2683"/>
                    <a:pt x="15264" y="3665"/>
                    <a:pt x="15423" y="5248"/>
                  </a:cubicBezTo>
                  <a:cubicBezTo>
                    <a:pt x="15613" y="6990"/>
                    <a:pt x="14694" y="8985"/>
                    <a:pt x="13428" y="10220"/>
                  </a:cubicBezTo>
                  <a:cubicBezTo>
                    <a:pt x="11876" y="11740"/>
                    <a:pt x="10324" y="11202"/>
                    <a:pt x="8361" y="11614"/>
                  </a:cubicBezTo>
                  <a:cubicBezTo>
                    <a:pt x="7506" y="11772"/>
                    <a:pt x="6682" y="12215"/>
                    <a:pt x="5827" y="12215"/>
                  </a:cubicBezTo>
                  <a:cubicBezTo>
                    <a:pt x="5793" y="12216"/>
                    <a:pt x="5759" y="12217"/>
                    <a:pt x="5726" y="12217"/>
                  </a:cubicBezTo>
                  <a:cubicBezTo>
                    <a:pt x="4558" y="12217"/>
                    <a:pt x="3422" y="11693"/>
                    <a:pt x="2375" y="11139"/>
                  </a:cubicBezTo>
                  <a:cubicBezTo>
                    <a:pt x="2597" y="11107"/>
                    <a:pt x="2819" y="11075"/>
                    <a:pt x="3040" y="11012"/>
                  </a:cubicBezTo>
                  <a:cubicBezTo>
                    <a:pt x="7411" y="10094"/>
                    <a:pt x="14093" y="6705"/>
                    <a:pt x="13776" y="1543"/>
                  </a:cubicBezTo>
                  <a:close/>
                  <a:moveTo>
                    <a:pt x="13288" y="1"/>
                  </a:moveTo>
                  <a:cubicBezTo>
                    <a:pt x="13212" y="1"/>
                    <a:pt x="13134" y="32"/>
                    <a:pt x="13079" y="86"/>
                  </a:cubicBezTo>
                  <a:cubicBezTo>
                    <a:pt x="12953" y="150"/>
                    <a:pt x="12858" y="276"/>
                    <a:pt x="12953" y="403"/>
                  </a:cubicBezTo>
                  <a:cubicBezTo>
                    <a:pt x="12984" y="466"/>
                    <a:pt x="13048" y="530"/>
                    <a:pt x="13079" y="593"/>
                  </a:cubicBezTo>
                  <a:cubicBezTo>
                    <a:pt x="14536" y="6483"/>
                    <a:pt x="6777" y="9840"/>
                    <a:pt x="1425" y="10600"/>
                  </a:cubicBezTo>
                  <a:cubicBezTo>
                    <a:pt x="1362" y="10569"/>
                    <a:pt x="1330" y="10537"/>
                    <a:pt x="1267" y="10505"/>
                  </a:cubicBezTo>
                  <a:cubicBezTo>
                    <a:pt x="1221" y="10483"/>
                    <a:pt x="1176" y="10473"/>
                    <a:pt x="1132" y="10473"/>
                  </a:cubicBezTo>
                  <a:cubicBezTo>
                    <a:pt x="993" y="10473"/>
                    <a:pt x="872" y="10575"/>
                    <a:pt x="823" y="10695"/>
                  </a:cubicBezTo>
                  <a:cubicBezTo>
                    <a:pt x="538" y="10727"/>
                    <a:pt x="253" y="10727"/>
                    <a:pt x="0" y="10759"/>
                  </a:cubicBezTo>
                  <a:lnTo>
                    <a:pt x="0" y="11360"/>
                  </a:lnTo>
                  <a:cubicBezTo>
                    <a:pt x="443" y="11360"/>
                    <a:pt x="887" y="11329"/>
                    <a:pt x="1330" y="11265"/>
                  </a:cubicBezTo>
                  <a:cubicBezTo>
                    <a:pt x="2896" y="12177"/>
                    <a:pt x="4272" y="12709"/>
                    <a:pt x="5891" y="12709"/>
                  </a:cubicBezTo>
                  <a:cubicBezTo>
                    <a:pt x="6466" y="12709"/>
                    <a:pt x="7071" y="12642"/>
                    <a:pt x="7727" y="12500"/>
                  </a:cubicBezTo>
                  <a:cubicBezTo>
                    <a:pt x="9564" y="12120"/>
                    <a:pt x="12636" y="12564"/>
                    <a:pt x="14156" y="11044"/>
                  </a:cubicBezTo>
                  <a:cubicBezTo>
                    <a:pt x="14694" y="10505"/>
                    <a:pt x="14758" y="10030"/>
                    <a:pt x="15011" y="9365"/>
                  </a:cubicBezTo>
                  <a:cubicBezTo>
                    <a:pt x="15359" y="8447"/>
                    <a:pt x="16278" y="7085"/>
                    <a:pt x="16436" y="6103"/>
                  </a:cubicBezTo>
                  <a:cubicBezTo>
                    <a:pt x="16785" y="4045"/>
                    <a:pt x="14884" y="2050"/>
                    <a:pt x="13618" y="530"/>
                  </a:cubicBezTo>
                  <a:cubicBezTo>
                    <a:pt x="13586" y="403"/>
                    <a:pt x="13554" y="308"/>
                    <a:pt x="13523" y="181"/>
                  </a:cubicBezTo>
                  <a:cubicBezTo>
                    <a:pt x="13487" y="55"/>
                    <a:pt x="13389" y="1"/>
                    <a:pt x="1328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5"/>
          <p:cNvSpPr txBox="1"/>
          <p:nvPr>
            <p:ph type="title"/>
          </p:nvPr>
        </p:nvSpPr>
        <p:spPr>
          <a:xfrm>
            <a:off x="713250" y="390800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Attività di laboratorio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3" name="Google Shape;683;p45"/>
          <p:cNvSpPr txBox="1"/>
          <p:nvPr/>
        </p:nvSpPr>
        <p:spPr>
          <a:xfrm>
            <a:off x="4820100" y="2357550"/>
            <a:ext cx="2065800" cy="400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Figurino e plat </a:t>
            </a:r>
            <a:endParaRPr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684" name="Google Shape;684;p45"/>
          <p:cNvGrpSpPr/>
          <p:nvPr/>
        </p:nvGrpSpPr>
        <p:grpSpPr>
          <a:xfrm flipH="1">
            <a:off x="7324892" y="0"/>
            <a:ext cx="1836078" cy="5172844"/>
            <a:chOff x="-201658" y="2650"/>
            <a:chExt cx="1843082" cy="5199883"/>
          </a:xfrm>
        </p:grpSpPr>
        <p:sp>
          <p:nvSpPr>
            <p:cNvPr id="685" name="Google Shape;685;p45"/>
            <p:cNvSpPr/>
            <p:nvPr/>
          </p:nvSpPr>
          <p:spPr>
            <a:xfrm>
              <a:off x="910383" y="449542"/>
              <a:ext cx="578319" cy="517624"/>
            </a:xfrm>
            <a:custGeom>
              <a:rect b="b" l="l" r="r" t="t"/>
              <a:pathLst>
                <a:path extrusionOk="0" h="17065" w="19066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647196" y="490247"/>
              <a:ext cx="1941" cy="1001"/>
            </a:xfrm>
            <a:custGeom>
              <a:rect b="b" l="l" r="r" t="t"/>
              <a:pathLst>
                <a:path extrusionOk="0" h="33" w="64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-201025" y="180736"/>
              <a:ext cx="1345853" cy="1128278"/>
            </a:xfrm>
            <a:custGeom>
              <a:rect b="b" l="l" r="r" t="t"/>
              <a:pathLst>
                <a:path extrusionOk="0" h="37197" w="4437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176846" y="2385082"/>
              <a:ext cx="1072679" cy="1610231"/>
            </a:xfrm>
            <a:custGeom>
              <a:rect b="b" l="l" r="r" t="t"/>
              <a:pathLst>
                <a:path extrusionOk="0" h="53086" w="35364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rgbClr val="CC6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82363" y="1315566"/>
              <a:ext cx="965089" cy="1281123"/>
            </a:xfrm>
            <a:custGeom>
              <a:rect b="b" l="l" r="r" t="t"/>
              <a:pathLst>
                <a:path extrusionOk="0" h="42236" w="31817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968012" y="3859827"/>
              <a:ext cx="673412" cy="601554"/>
            </a:xfrm>
            <a:custGeom>
              <a:rect b="b" l="l" r="r" t="t"/>
              <a:pathLst>
                <a:path extrusionOk="0" h="19832" w="22201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615500" y="4077243"/>
              <a:ext cx="971" cy="1456"/>
            </a:xfrm>
            <a:custGeom>
              <a:rect b="b" l="l" r="r" t="t"/>
              <a:pathLst>
                <a:path extrusionOk="0" h="48" w="32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-201658" y="3764713"/>
              <a:ext cx="1533156" cy="1324590"/>
            </a:xfrm>
            <a:custGeom>
              <a:rect b="b" l="l" r="r" t="t"/>
              <a:pathLst>
                <a:path extrusionOk="0" h="43669" w="50545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rgbClr val="BF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88157" y="815066"/>
              <a:ext cx="1056663" cy="682876"/>
            </a:xfrm>
            <a:custGeom>
              <a:rect b="b" l="l" r="r" t="t"/>
              <a:pathLst>
                <a:path extrusionOk="0" h="22513" w="34836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-93871" y="2650"/>
              <a:ext cx="1651210" cy="1088148"/>
            </a:xfrm>
            <a:custGeom>
              <a:rect b="b" l="l" r="r" t="t"/>
              <a:pathLst>
                <a:path extrusionOk="0" h="35874" w="54437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282157" y="2821461"/>
              <a:ext cx="899177" cy="942127"/>
            </a:xfrm>
            <a:custGeom>
              <a:rect b="b" l="l" r="r" t="t"/>
              <a:pathLst>
                <a:path extrusionOk="0" h="31060" w="29644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29996" y="1440724"/>
              <a:ext cx="1069827" cy="1687033"/>
            </a:xfrm>
            <a:custGeom>
              <a:rect b="b" l="l" r="r" t="t"/>
              <a:pathLst>
                <a:path extrusionOk="0" h="55618" w="3527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590052" y="1940636"/>
              <a:ext cx="145778" cy="156182"/>
            </a:xfrm>
            <a:custGeom>
              <a:rect b="b" l="l" r="r" t="t"/>
              <a:pathLst>
                <a:path extrusionOk="0" h="5149" w="4806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649562" y="1623248"/>
              <a:ext cx="310483" cy="447617"/>
            </a:xfrm>
            <a:custGeom>
              <a:rect b="b" l="l" r="r" t="t"/>
              <a:pathLst>
                <a:path extrusionOk="0" h="14757" w="10236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558469" y="1604537"/>
              <a:ext cx="346518" cy="485047"/>
            </a:xfrm>
            <a:custGeom>
              <a:rect b="b" l="l" r="r" t="t"/>
              <a:pathLst>
                <a:path extrusionOk="0" h="15991" w="11424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710013" y="3852335"/>
              <a:ext cx="138498" cy="456110"/>
            </a:xfrm>
            <a:custGeom>
              <a:rect b="b" l="l" r="r" t="t"/>
              <a:pathLst>
                <a:path extrusionOk="0" h="15037" w="4566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20499" y="3651481"/>
              <a:ext cx="990811" cy="1551052"/>
            </a:xfrm>
            <a:custGeom>
              <a:rect b="b" l="l" r="r" t="t"/>
              <a:pathLst>
                <a:path extrusionOk="0" h="51135" w="32665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45"/>
          <p:cNvSpPr/>
          <p:nvPr/>
        </p:nvSpPr>
        <p:spPr>
          <a:xfrm>
            <a:off x="123925" y="120062"/>
            <a:ext cx="991542" cy="830334"/>
          </a:xfrm>
          <a:custGeom>
            <a:rect b="b" l="l" r="r" t="t"/>
            <a:pathLst>
              <a:path extrusionOk="0" h="24481" w="24481">
                <a:moveTo>
                  <a:pt x="12225" y="0"/>
                </a:moveTo>
                <a:cubicBezTo>
                  <a:pt x="5479" y="0"/>
                  <a:pt x="1" y="5479"/>
                  <a:pt x="1" y="12256"/>
                </a:cubicBezTo>
                <a:cubicBezTo>
                  <a:pt x="1" y="19002"/>
                  <a:pt x="5479" y="24480"/>
                  <a:pt x="12225" y="24480"/>
                </a:cubicBezTo>
                <a:cubicBezTo>
                  <a:pt x="19002" y="24480"/>
                  <a:pt x="24481" y="19002"/>
                  <a:pt x="24481" y="12256"/>
                </a:cubicBezTo>
                <a:cubicBezTo>
                  <a:pt x="24481" y="5479"/>
                  <a:pt x="19002" y="0"/>
                  <a:pt x="12225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latin typeface="Alice"/>
                <a:ea typeface="Alice"/>
                <a:cs typeface="Alice"/>
                <a:sym typeface="Alice"/>
                <a:hlinkClick action="ppaction://hlinksldjump" r:id="rId3"/>
              </a:rPr>
              <a:t>torna al sommario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703" name="Google Shape;70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325" y="1208721"/>
            <a:ext cx="2429101" cy="3739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45"/>
          <p:cNvCxnSpPr>
            <a:stCxn id="683" idx="1"/>
          </p:cNvCxnSpPr>
          <p:nvPr/>
        </p:nvCxnSpPr>
        <p:spPr>
          <a:xfrm flipH="1">
            <a:off x="3668700" y="2557650"/>
            <a:ext cx="1151400" cy="525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05" name="Google Shape;705;p45"/>
          <p:cNvGrpSpPr/>
          <p:nvPr/>
        </p:nvGrpSpPr>
        <p:grpSpPr>
          <a:xfrm>
            <a:off x="570076" y="1040976"/>
            <a:ext cx="2862808" cy="4075130"/>
            <a:chOff x="6257050" y="552250"/>
            <a:chExt cx="2173734" cy="4075130"/>
          </a:xfrm>
        </p:grpSpPr>
        <p:sp>
          <p:nvSpPr>
            <p:cNvPr id="706" name="Google Shape;706;p45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6"/>
          <p:cNvSpPr txBox="1"/>
          <p:nvPr>
            <p:ph type="title"/>
          </p:nvPr>
        </p:nvSpPr>
        <p:spPr>
          <a:xfrm>
            <a:off x="3166763" y="4154725"/>
            <a:ext cx="2505000" cy="412800"/>
          </a:xfrm>
          <a:prstGeom prst="rect">
            <a:avLst/>
          </a:prstGeom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" sz="1600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Tracciato in scala 1:2</a:t>
            </a:r>
            <a:endParaRPr i="1"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13" name="Google Shape;7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37" y="980613"/>
            <a:ext cx="2068625" cy="335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5026" y="1735200"/>
            <a:ext cx="2205274" cy="30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6"/>
          <p:cNvSpPr txBox="1"/>
          <p:nvPr/>
        </p:nvSpPr>
        <p:spPr>
          <a:xfrm>
            <a:off x="3712775" y="1735200"/>
            <a:ext cx="2317800" cy="4311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1600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Tracciato in scala 1:5</a:t>
            </a:r>
            <a:r>
              <a:rPr i="1" lang="it" sz="1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  <p:grpSp>
        <p:nvGrpSpPr>
          <p:cNvPr id="716" name="Google Shape;716;p46"/>
          <p:cNvGrpSpPr/>
          <p:nvPr/>
        </p:nvGrpSpPr>
        <p:grpSpPr>
          <a:xfrm>
            <a:off x="90036" y="800886"/>
            <a:ext cx="2505011" cy="3717333"/>
            <a:chOff x="6257050" y="552250"/>
            <a:chExt cx="2173734" cy="4075130"/>
          </a:xfrm>
        </p:grpSpPr>
        <p:sp>
          <p:nvSpPr>
            <p:cNvPr id="717" name="Google Shape;717;p46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19" name="Google Shape;719;p46"/>
          <p:cNvCxnSpPr>
            <a:stCxn id="715" idx="1"/>
          </p:cNvCxnSpPr>
          <p:nvPr/>
        </p:nvCxnSpPr>
        <p:spPr>
          <a:xfrm flipH="1">
            <a:off x="2608175" y="1950750"/>
            <a:ext cx="1104600" cy="937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20" name="Google Shape;720;p46"/>
          <p:cNvGrpSpPr/>
          <p:nvPr/>
        </p:nvGrpSpPr>
        <p:grpSpPr>
          <a:xfrm rot="-5400000">
            <a:off x="7913052" y="715751"/>
            <a:ext cx="649952" cy="1104561"/>
            <a:chOff x="3368500" y="3750924"/>
            <a:chExt cx="1095855" cy="1518297"/>
          </a:xfrm>
        </p:grpSpPr>
        <p:sp>
          <p:nvSpPr>
            <p:cNvPr id="721" name="Google Shape;721;p46"/>
            <p:cNvSpPr/>
            <p:nvPr/>
          </p:nvSpPr>
          <p:spPr>
            <a:xfrm>
              <a:off x="3707897" y="4463090"/>
              <a:ext cx="531037" cy="524882"/>
            </a:xfrm>
            <a:custGeom>
              <a:rect b="b" l="l" r="r" t="t"/>
              <a:pathLst>
                <a:path extrusionOk="0" h="30019" w="30371">
                  <a:moveTo>
                    <a:pt x="20237" y="26426"/>
                  </a:moveTo>
                  <a:cubicBezTo>
                    <a:pt x="20205" y="26838"/>
                    <a:pt x="20110" y="27249"/>
                    <a:pt x="19952" y="27629"/>
                  </a:cubicBezTo>
                  <a:cubicBezTo>
                    <a:pt x="19952" y="27642"/>
                    <a:pt x="19946" y="27656"/>
                    <a:pt x="19940" y="27671"/>
                  </a:cubicBezTo>
                  <a:lnTo>
                    <a:pt x="19940" y="27671"/>
                  </a:lnTo>
                  <a:cubicBezTo>
                    <a:pt x="20032" y="27280"/>
                    <a:pt x="20148" y="26839"/>
                    <a:pt x="20237" y="26426"/>
                  </a:cubicBezTo>
                  <a:close/>
                  <a:moveTo>
                    <a:pt x="14541" y="1"/>
                  </a:moveTo>
                  <a:cubicBezTo>
                    <a:pt x="13963" y="1"/>
                    <a:pt x="13380" y="72"/>
                    <a:pt x="12763" y="204"/>
                  </a:cubicBezTo>
                  <a:cubicBezTo>
                    <a:pt x="11939" y="426"/>
                    <a:pt x="11148" y="774"/>
                    <a:pt x="10293" y="837"/>
                  </a:cubicBezTo>
                  <a:cubicBezTo>
                    <a:pt x="10157" y="846"/>
                    <a:pt x="10021" y="850"/>
                    <a:pt x="9886" y="850"/>
                  </a:cubicBezTo>
                  <a:cubicBezTo>
                    <a:pt x="9040" y="850"/>
                    <a:pt x="8194" y="698"/>
                    <a:pt x="7347" y="616"/>
                  </a:cubicBezTo>
                  <a:cubicBezTo>
                    <a:pt x="7063" y="590"/>
                    <a:pt x="6770" y="576"/>
                    <a:pt x="6477" y="576"/>
                  </a:cubicBezTo>
                  <a:cubicBezTo>
                    <a:pt x="4944" y="576"/>
                    <a:pt x="3378" y="980"/>
                    <a:pt x="2660" y="2389"/>
                  </a:cubicBezTo>
                  <a:cubicBezTo>
                    <a:pt x="2502" y="2484"/>
                    <a:pt x="2344" y="2643"/>
                    <a:pt x="2059" y="2959"/>
                  </a:cubicBezTo>
                  <a:cubicBezTo>
                    <a:pt x="1964" y="2959"/>
                    <a:pt x="1900" y="3054"/>
                    <a:pt x="1900" y="3149"/>
                  </a:cubicBezTo>
                  <a:cubicBezTo>
                    <a:pt x="665" y="4163"/>
                    <a:pt x="0" y="5588"/>
                    <a:pt x="190" y="7171"/>
                  </a:cubicBezTo>
                  <a:cubicBezTo>
                    <a:pt x="348" y="8406"/>
                    <a:pt x="919" y="9578"/>
                    <a:pt x="1235" y="10781"/>
                  </a:cubicBezTo>
                  <a:cubicBezTo>
                    <a:pt x="1615" y="12207"/>
                    <a:pt x="1869" y="13663"/>
                    <a:pt x="1964" y="15120"/>
                  </a:cubicBezTo>
                  <a:cubicBezTo>
                    <a:pt x="2185" y="17717"/>
                    <a:pt x="760" y="24272"/>
                    <a:pt x="4370" y="25349"/>
                  </a:cubicBezTo>
                  <a:cubicBezTo>
                    <a:pt x="4751" y="25824"/>
                    <a:pt x="5226" y="26204"/>
                    <a:pt x="5796" y="26489"/>
                  </a:cubicBezTo>
                  <a:cubicBezTo>
                    <a:pt x="6411" y="26783"/>
                    <a:pt x="7048" y="26936"/>
                    <a:pt x="7665" y="26936"/>
                  </a:cubicBezTo>
                  <a:cubicBezTo>
                    <a:pt x="8510" y="26936"/>
                    <a:pt x="9317" y="26650"/>
                    <a:pt x="9976" y="26046"/>
                  </a:cubicBezTo>
                  <a:cubicBezTo>
                    <a:pt x="10293" y="26964"/>
                    <a:pt x="10641" y="27819"/>
                    <a:pt x="11623" y="28326"/>
                  </a:cubicBezTo>
                  <a:cubicBezTo>
                    <a:pt x="13048" y="29118"/>
                    <a:pt x="15265" y="29878"/>
                    <a:pt x="16911" y="30004"/>
                  </a:cubicBezTo>
                  <a:cubicBezTo>
                    <a:pt x="17038" y="30014"/>
                    <a:pt x="17160" y="30018"/>
                    <a:pt x="17278" y="30018"/>
                  </a:cubicBezTo>
                  <a:cubicBezTo>
                    <a:pt x="20044" y="30018"/>
                    <a:pt x="20743" y="27590"/>
                    <a:pt x="20743" y="25191"/>
                  </a:cubicBezTo>
                  <a:cubicBezTo>
                    <a:pt x="21413" y="25358"/>
                    <a:pt x="22154" y="25517"/>
                    <a:pt x="22876" y="25517"/>
                  </a:cubicBezTo>
                  <a:cubicBezTo>
                    <a:pt x="23520" y="25517"/>
                    <a:pt x="24150" y="25391"/>
                    <a:pt x="24702" y="25032"/>
                  </a:cubicBezTo>
                  <a:cubicBezTo>
                    <a:pt x="25019" y="24811"/>
                    <a:pt x="25272" y="24557"/>
                    <a:pt x="25494" y="24209"/>
                  </a:cubicBezTo>
                  <a:cubicBezTo>
                    <a:pt x="25684" y="23924"/>
                    <a:pt x="25747" y="23544"/>
                    <a:pt x="25842" y="23196"/>
                  </a:cubicBezTo>
                  <a:cubicBezTo>
                    <a:pt x="26222" y="22087"/>
                    <a:pt x="26254" y="22341"/>
                    <a:pt x="27046" y="21137"/>
                  </a:cubicBezTo>
                  <a:cubicBezTo>
                    <a:pt x="27236" y="20852"/>
                    <a:pt x="27362" y="20631"/>
                    <a:pt x="27426" y="20440"/>
                  </a:cubicBezTo>
                  <a:cubicBezTo>
                    <a:pt x="28004" y="20741"/>
                    <a:pt x="28569" y="20896"/>
                    <a:pt x="29188" y="20896"/>
                  </a:cubicBezTo>
                  <a:cubicBezTo>
                    <a:pt x="29483" y="20896"/>
                    <a:pt x="29790" y="20860"/>
                    <a:pt x="30117" y="20789"/>
                  </a:cubicBezTo>
                  <a:cubicBezTo>
                    <a:pt x="30181" y="20789"/>
                    <a:pt x="30276" y="20726"/>
                    <a:pt x="30276" y="20631"/>
                  </a:cubicBezTo>
                  <a:cubicBezTo>
                    <a:pt x="30371" y="19934"/>
                    <a:pt x="30276" y="19522"/>
                    <a:pt x="29927" y="18920"/>
                  </a:cubicBezTo>
                  <a:cubicBezTo>
                    <a:pt x="29579" y="18319"/>
                    <a:pt x="29041" y="17875"/>
                    <a:pt x="28724" y="17242"/>
                  </a:cubicBezTo>
                  <a:cubicBezTo>
                    <a:pt x="28376" y="16609"/>
                    <a:pt x="28249" y="15880"/>
                    <a:pt x="28059" y="15183"/>
                  </a:cubicBezTo>
                  <a:cubicBezTo>
                    <a:pt x="27869" y="14487"/>
                    <a:pt x="27679" y="13378"/>
                    <a:pt x="27077" y="12777"/>
                  </a:cubicBezTo>
                  <a:cubicBezTo>
                    <a:pt x="27711" y="12618"/>
                    <a:pt x="28344" y="12365"/>
                    <a:pt x="29009" y="12080"/>
                  </a:cubicBezTo>
                  <a:cubicBezTo>
                    <a:pt x="29231" y="12112"/>
                    <a:pt x="29484" y="12143"/>
                    <a:pt x="29737" y="12143"/>
                  </a:cubicBezTo>
                  <a:cubicBezTo>
                    <a:pt x="29864" y="12143"/>
                    <a:pt x="29991" y="11953"/>
                    <a:pt x="29959" y="11858"/>
                  </a:cubicBezTo>
                  <a:cubicBezTo>
                    <a:pt x="29326" y="9008"/>
                    <a:pt x="27331" y="6981"/>
                    <a:pt x="25145" y="5176"/>
                  </a:cubicBezTo>
                  <a:cubicBezTo>
                    <a:pt x="22675" y="3181"/>
                    <a:pt x="19667" y="1186"/>
                    <a:pt x="16563" y="299"/>
                  </a:cubicBezTo>
                  <a:cubicBezTo>
                    <a:pt x="15867" y="95"/>
                    <a:pt x="15208" y="1"/>
                    <a:pt x="14541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3775433" y="4132785"/>
              <a:ext cx="1679" cy="1137"/>
            </a:xfrm>
            <a:custGeom>
              <a:rect b="b" l="l" r="r" t="t"/>
              <a:pathLst>
                <a:path extrusionOk="0" h="65" w="96">
                  <a:moveTo>
                    <a:pt x="32" y="1"/>
                  </a:moveTo>
                  <a:cubicBezTo>
                    <a:pt x="1" y="1"/>
                    <a:pt x="32" y="64"/>
                    <a:pt x="64" y="64"/>
                  </a:cubicBezTo>
                  <a:cubicBezTo>
                    <a:pt x="96" y="64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3368500" y="4501535"/>
              <a:ext cx="215415" cy="495420"/>
            </a:xfrm>
            <a:custGeom>
              <a:rect b="b" l="l" r="r" t="t"/>
              <a:pathLst>
                <a:path extrusionOk="0" h="28334" w="12320">
                  <a:moveTo>
                    <a:pt x="0" y="0"/>
                  </a:moveTo>
                  <a:lnTo>
                    <a:pt x="0" y="4497"/>
                  </a:lnTo>
                  <a:cubicBezTo>
                    <a:pt x="475" y="5922"/>
                    <a:pt x="855" y="7411"/>
                    <a:pt x="1077" y="8963"/>
                  </a:cubicBezTo>
                  <a:cubicBezTo>
                    <a:pt x="1108" y="8994"/>
                    <a:pt x="1108" y="8994"/>
                    <a:pt x="1108" y="9026"/>
                  </a:cubicBezTo>
                  <a:lnTo>
                    <a:pt x="1045" y="9026"/>
                  </a:lnTo>
                  <a:cubicBezTo>
                    <a:pt x="823" y="9089"/>
                    <a:pt x="792" y="9374"/>
                    <a:pt x="950" y="9469"/>
                  </a:cubicBezTo>
                  <a:cubicBezTo>
                    <a:pt x="602" y="9786"/>
                    <a:pt x="285" y="10166"/>
                    <a:pt x="0" y="10578"/>
                  </a:cubicBezTo>
                  <a:lnTo>
                    <a:pt x="0" y="19667"/>
                  </a:lnTo>
                  <a:cubicBezTo>
                    <a:pt x="602" y="20743"/>
                    <a:pt x="1393" y="21693"/>
                    <a:pt x="2122" y="22643"/>
                  </a:cubicBezTo>
                  <a:cubicBezTo>
                    <a:pt x="2819" y="23562"/>
                    <a:pt x="3515" y="24829"/>
                    <a:pt x="4434" y="25525"/>
                  </a:cubicBezTo>
                  <a:cubicBezTo>
                    <a:pt x="4807" y="25814"/>
                    <a:pt x="5189" y="25975"/>
                    <a:pt x="5566" y="25975"/>
                  </a:cubicBezTo>
                  <a:cubicBezTo>
                    <a:pt x="5892" y="25975"/>
                    <a:pt x="6215" y="25853"/>
                    <a:pt x="6524" y="25589"/>
                  </a:cubicBezTo>
                  <a:cubicBezTo>
                    <a:pt x="7189" y="26349"/>
                    <a:pt x="7822" y="27140"/>
                    <a:pt x="8107" y="28186"/>
                  </a:cubicBezTo>
                  <a:cubicBezTo>
                    <a:pt x="8127" y="28284"/>
                    <a:pt x="8196" y="28334"/>
                    <a:pt x="8276" y="28334"/>
                  </a:cubicBezTo>
                  <a:cubicBezTo>
                    <a:pt x="8325" y="28334"/>
                    <a:pt x="8376" y="28316"/>
                    <a:pt x="8424" y="28281"/>
                  </a:cubicBezTo>
                  <a:cubicBezTo>
                    <a:pt x="9849" y="26760"/>
                    <a:pt x="10641" y="24924"/>
                    <a:pt x="10609" y="22833"/>
                  </a:cubicBezTo>
                  <a:lnTo>
                    <a:pt x="10609" y="22833"/>
                  </a:lnTo>
                  <a:cubicBezTo>
                    <a:pt x="11021" y="23023"/>
                    <a:pt x="11433" y="23214"/>
                    <a:pt x="11781" y="23530"/>
                  </a:cubicBezTo>
                  <a:cubicBezTo>
                    <a:pt x="11781" y="23625"/>
                    <a:pt x="11813" y="23720"/>
                    <a:pt x="11813" y="23815"/>
                  </a:cubicBezTo>
                  <a:cubicBezTo>
                    <a:pt x="11813" y="23942"/>
                    <a:pt x="11900" y="24000"/>
                    <a:pt x="11995" y="24000"/>
                  </a:cubicBezTo>
                  <a:cubicBezTo>
                    <a:pt x="12113" y="24000"/>
                    <a:pt x="12242" y="23910"/>
                    <a:pt x="12224" y="23752"/>
                  </a:cubicBezTo>
                  <a:cubicBezTo>
                    <a:pt x="12224" y="23752"/>
                    <a:pt x="12224" y="23752"/>
                    <a:pt x="12224" y="23720"/>
                  </a:cubicBezTo>
                  <a:cubicBezTo>
                    <a:pt x="12288" y="23689"/>
                    <a:pt x="12319" y="23594"/>
                    <a:pt x="12224" y="23530"/>
                  </a:cubicBezTo>
                  <a:cubicBezTo>
                    <a:pt x="12224" y="23499"/>
                    <a:pt x="12224" y="23499"/>
                    <a:pt x="12193" y="23467"/>
                  </a:cubicBezTo>
                  <a:cubicBezTo>
                    <a:pt x="11749" y="17640"/>
                    <a:pt x="10736" y="10419"/>
                    <a:pt x="4592" y="7917"/>
                  </a:cubicBezTo>
                  <a:lnTo>
                    <a:pt x="4624" y="7917"/>
                  </a:lnTo>
                  <a:cubicBezTo>
                    <a:pt x="4750" y="7822"/>
                    <a:pt x="4719" y="7632"/>
                    <a:pt x="4624" y="7537"/>
                  </a:cubicBezTo>
                  <a:cubicBezTo>
                    <a:pt x="2375" y="5511"/>
                    <a:pt x="1172" y="2787"/>
                    <a:pt x="0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3368500" y="4012643"/>
              <a:ext cx="143429" cy="174325"/>
            </a:xfrm>
            <a:custGeom>
              <a:rect b="b" l="l" r="r" t="t"/>
              <a:pathLst>
                <a:path extrusionOk="0" h="9970" w="8203">
                  <a:moveTo>
                    <a:pt x="0" y="1"/>
                  </a:moveTo>
                  <a:lnTo>
                    <a:pt x="0" y="6619"/>
                  </a:lnTo>
                  <a:cubicBezTo>
                    <a:pt x="158" y="6746"/>
                    <a:pt x="285" y="6873"/>
                    <a:pt x="443" y="6968"/>
                  </a:cubicBezTo>
                  <a:cubicBezTo>
                    <a:pt x="1203" y="7506"/>
                    <a:pt x="2090" y="7854"/>
                    <a:pt x="2977" y="8108"/>
                  </a:cubicBezTo>
                  <a:cubicBezTo>
                    <a:pt x="4497" y="8520"/>
                    <a:pt x="6872" y="8234"/>
                    <a:pt x="7727" y="9850"/>
                  </a:cubicBezTo>
                  <a:cubicBezTo>
                    <a:pt x="7780" y="9934"/>
                    <a:pt x="7854" y="9969"/>
                    <a:pt x="7925" y="9969"/>
                  </a:cubicBezTo>
                  <a:cubicBezTo>
                    <a:pt x="8069" y="9969"/>
                    <a:pt x="8202" y="9828"/>
                    <a:pt x="8139" y="9660"/>
                  </a:cubicBezTo>
                  <a:cubicBezTo>
                    <a:pt x="6302" y="6366"/>
                    <a:pt x="4275" y="2819"/>
                    <a:pt x="1108" y="634"/>
                  </a:cubicBezTo>
                  <a:cubicBezTo>
                    <a:pt x="792" y="381"/>
                    <a:pt x="412" y="191"/>
                    <a:pt x="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3368500" y="3967764"/>
              <a:ext cx="704191" cy="584454"/>
            </a:xfrm>
            <a:custGeom>
              <a:rect b="b" l="l" r="r" t="t"/>
              <a:pathLst>
                <a:path extrusionOk="0" h="33426" w="40274">
                  <a:moveTo>
                    <a:pt x="32400" y="1"/>
                  </a:moveTo>
                  <a:cubicBezTo>
                    <a:pt x="30575" y="1"/>
                    <a:pt x="28769" y="420"/>
                    <a:pt x="27204" y="1332"/>
                  </a:cubicBezTo>
                  <a:cubicBezTo>
                    <a:pt x="25019" y="2599"/>
                    <a:pt x="22042" y="6463"/>
                    <a:pt x="24259" y="8838"/>
                  </a:cubicBezTo>
                  <a:cubicBezTo>
                    <a:pt x="23847" y="9091"/>
                    <a:pt x="23498" y="9408"/>
                    <a:pt x="23213" y="9725"/>
                  </a:cubicBezTo>
                  <a:cubicBezTo>
                    <a:pt x="22105" y="10706"/>
                    <a:pt x="21693" y="12290"/>
                    <a:pt x="21218" y="13652"/>
                  </a:cubicBezTo>
                  <a:cubicBezTo>
                    <a:pt x="20395" y="16249"/>
                    <a:pt x="19286" y="18307"/>
                    <a:pt x="16595" y="19320"/>
                  </a:cubicBezTo>
                  <a:cubicBezTo>
                    <a:pt x="13613" y="20471"/>
                    <a:pt x="10205" y="20903"/>
                    <a:pt x="6838" y="20903"/>
                  </a:cubicBezTo>
                  <a:cubicBezTo>
                    <a:pt x="4554" y="20903"/>
                    <a:pt x="2289" y="20704"/>
                    <a:pt x="190" y="20397"/>
                  </a:cubicBezTo>
                  <a:cubicBezTo>
                    <a:pt x="158" y="20397"/>
                    <a:pt x="127" y="20397"/>
                    <a:pt x="95" y="20429"/>
                  </a:cubicBezTo>
                  <a:cubicBezTo>
                    <a:pt x="63" y="20429"/>
                    <a:pt x="32" y="20429"/>
                    <a:pt x="0" y="20397"/>
                  </a:cubicBezTo>
                  <a:lnTo>
                    <a:pt x="0" y="22931"/>
                  </a:lnTo>
                  <a:cubicBezTo>
                    <a:pt x="475" y="23121"/>
                    <a:pt x="918" y="23342"/>
                    <a:pt x="1393" y="23501"/>
                  </a:cubicBezTo>
                  <a:cubicBezTo>
                    <a:pt x="3325" y="24166"/>
                    <a:pt x="5352" y="24514"/>
                    <a:pt x="7379" y="24926"/>
                  </a:cubicBezTo>
                  <a:cubicBezTo>
                    <a:pt x="12129" y="25876"/>
                    <a:pt x="17798" y="27808"/>
                    <a:pt x="18780" y="33255"/>
                  </a:cubicBezTo>
                  <a:cubicBezTo>
                    <a:pt x="18811" y="33350"/>
                    <a:pt x="18906" y="33381"/>
                    <a:pt x="18970" y="33381"/>
                  </a:cubicBezTo>
                  <a:cubicBezTo>
                    <a:pt x="18998" y="33410"/>
                    <a:pt x="19033" y="33426"/>
                    <a:pt x="19069" y="33426"/>
                  </a:cubicBezTo>
                  <a:cubicBezTo>
                    <a:pt x="19112" y="33426"/>
                    <a:pt x="19157" y="33402"/>
                    <a:pt x="19191" y="33350"/>
                  </a:cubicBezTo>
                  <a:cubicBezTo>
                    <a:pt x="19730" y="32558"/>
                    <a:pt x="20142" y="31703"/>
                    <a:pt x="20807" y="30975"/>
                  </a:cubicBezTo>
                  <a:cubicBezTo>
                    <a:pt x="21503" y="30183"/>
                    <a:pt x="22327" y="29581"/>
                    <a:pt x="23182" y="29011"/>
                  </a:cubicBezTo>
                  <a:cubicBezTo>
                    <a:pt x="23321" y="28928"/>
                    <a:pt x="23216" y="28747"/>
                    <a:pt x="23081" y="28747"/>
                  </a:cubicBezTo>
                  <a:cubicBezTo>
                    <a:pt x="23062" y="28747"/>
                    <a:pt x="23043" y="28750"/>
                    <a:pt x="23023" y="28758"/>
                  </a:cubicBezTo>
                  <a:cubicBezTo>
                    <a:pt x="22992" y="28758"/>
                    <a:pt x="22928" y="28789"/>
                    <a:pt x="22897" y="28821"/>
                  </a:cubicBezTo>
                  <a:lnTo>
                    <a:pt x="22865" y="28789"/>
                  </a:lnTo>
                  <a:cubicBezTo>
                    <a:pt x="22073" y="28283"/>
                    <a:pt x="21313" y="28061"/>
                    <a:pt x="20427" y="27839"/>
                  </a:cubicBezTo>
                  <a:cubicBezTo>
                    <a:pt x="18906" y="27459"/>
                    <a:pt x="17735" y="26889"/>
                    <a:pt x="16468" y="25971"/>
                  </a:cubicBezTo>
                  <a:cubicBezTo>
                    <a:pt x="15169" y="25084"/>
                    <a:pt x="13934" y="24102"/>
                    <a:pt x="12446" y="23722"/>
                  </a:cubicBezTo>
                  <a:cubicBezTo>
                    <a:pt x="16658" y="22677"/>
                    <a:pt x="19793" y="19447"/>
                    <a:pt x="24227" y="19067"/>
                  </a:cubicBezTo>
                  <a:cubicBezTo>
                    <a:pt x="24259" y="19099"/>
                    <a:pt x="24290" y="19162"/>
                    <a:pt x="24385" y="19162"/>
                  </a:cubicBezTo>
                  <a:cubicBezTo>
                    <a:pt x="26824" y="19384"/>
                    <a:pt x="28027" y="21917"/>
                    <a:pt x="30371" y="22456"/>
                  </a:cubicBezTo>
                  <a:cubicBezTo>
                    <a:pt x="30712" y="22529"/>
                    <a:pt x="31049" y="22558"/>
                    <a:pt x="31384" y="22558"/>
                  </a:cubicBezTo>
                  <a:cubicBezTo>
                    <a:pt x="32353" y="22558"/>
                    <a:pt x="33301" y="22312"/>
                    <a:pt x="34266" y="22171"/>
                  </a:cubicBezTo>
                  <a:cubicBezTo>
                    <a:pt x="34814" y="22101"/>
                    <a:pt x="35339" y="22065"/>
                    <a:pt x="35850" y="22065"/>
                  </a:cubicBezTo>
                  <a:cubicBezTo>
                    <a:pt x="37198" y="22065"/>
                    <a:pt x="38453" y="22316"/>
                    <a:pt x="39808" y="22867"/>
                  </a:cubicBezTo>
                  <a:cubicBezTo>
                    <a:pt x="39840" y="22931"/>
                    <a:pt x="39871" y="22962"/>
                    <a:pt x="39903" y="22994"/>
                  </a:cubicBezTo>
                  <a:cubicBezTo>
                    <a:pt x="39936" y="23035"/>
                    <a:pt x="39980" y="23053"/>
                    <a:pt x="40024" y="23053"/>
                  </a:cubicBezTo>
                  <a:cubicBezTo>
                    <a:pt x="40148" y="23053"/>
                    <a:pt x="40273" y="22913"/>
                    <a:pt x="40156" y="22772"/>
                  </a:cubicBezTo>
                  <a:cubicBezTo>
                    <a:pt x="38953" y="21062"/>
                    <a:pt x="37655" y="18940"/>
                    <a:pt x="35944" y="17674"/>
                  </a:cubicBezTo>
                  <a:cubicBezTo>
                    <a:pt x="34614" y="16724"/>
                    <a:pt x="33316" y="17199"/>
                    <a:pt x="31986" y="16597"/>
                  </a:cubicBezTo>
                  <a:cubicBezTo>
                    <a:pt x="31248" y="16278"/>
                    <a:pt x="30697" y="16128"/>
                    <a:pt x="30106" y="16128"/>
                  </a:cubicBezTo>
                  <a:cubicBezTo>
                    <a:pt x="29581" y="16128"/>
                    <a:pt x="29025" y="16247"/>
                    <a:pt x="28280" y="16470"/>
                  </a:cubicBezTo>
                  <a:cubicBezTo>
                    <a:pt x="26792" y="16882"/>
                    <a:pt x="25462" y="17452"/>
                    <a:pt x="24385" y="18560"/>
                  </a:cubicBezTo>
                  <a:cubicBezTo>
                    <a:pt x="22738" y="18624"/>
                    <a:pt x="21155" y="19004"/>
                    <a:pt x="19698" y="19669"/>
                  </a:cubicBezTo>
                  <a:cubicBezTo>
                    <a:pt x="18938" y="19922"/>
                    <a:pt x="18210" y="20175"/>
                    <a:pt x="17450" y="20429"/>
                  </a:cubicBezTo>
                  <a:cubicBezTo>
                    <a:pt x="17070" y="20556"/>
                    <a:pt x="16690" y="20682"/>
                    <a:pt x="16341" y="20777"/>
                  </a:cubicBezTo>
                  <a:cubicBezTo>
                    <a:pt x="17386" y="20334"/>
                    <a:pt x="18400" y="19827"/>
                    <a:pt x="19255" y="19162"/>
                  </a:cubicBezTo>
                  <a:cubicBezTo>
                    <a:pt x="21377" y="17515"/>
                    <a:pt x="21503" y="14728"/>
                    <a:pt x="22295" y="12353"/>
                  </a:cubicBezTo>
                  <a:cubicBezTo>
                    <a:pt x="22422" y="12037"/>
                    <a:pt x="22548" y="11688"/>
                    <a:pt x="22707" y="11340"/>
                  </a:cubicBezTo>
                  <a:cubicBezTo>
                    <a:pt x="23118" y="10485"/>
                    <a:pt x="23720" y="9725"/>
                    <a:pt x="24639" y="9155"/>
                  </a:cubicBezTo>
                  <a:cubicBezTo>
                    <a:pt x="24670" y="9155"/>
                    <a:pt x="24670" y="9123"/>
                    <a:pt x="24702" y="9123"/>
                  </a:cubicBezTo>
                  <a:cubicBezTo>
                    <a:pt x="24734" y="9091"/>
                    <a:pt x="24797" y="9060"/>
                    <a:pt x="24829" y="9028"/>
                  </a:cubicBezTo>
                  <a:cubicBezTo>
                    <a:pt x="27140" y="9028"/>
                    <a:pt x="29294" y="8680"/>
                    <a:pt x="31289" y="7445"/>
                  </a:cubicBezTo>
                  <a:cubicBezTo>
                    <a:pt x="34044" y="5734"/>
                    <a:pt x="36103" y="3074"/>
                    <a:pt x="39555" y="2758"/>
                  </a:cubicBezTo>
                  <a:cubicBezTo>
                    <a:pt x="39776" y="2758"/>
                    <a:pt x="39840" y="2473"/>
                    <a:pt x="39681" y="2346"/>
                  </a:cubicBezTo>
                  <a:cubicBezTo>
                    <a:pt x="37651" y="856"/>
                    <a:pt x="35007" y="1"/>
                    <a:pt x="3240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3368500" y="4216948"/>
              <a:ext cx="120716" cy="796197"/>
            </a:xfrm>
            <a:custGeom>
              <a:rect b="b" l="l" r="r" t="t"/>
              <a:pathLst>
                <a:path extrusionOk="0" h="45536" w="6904">
                  <a:moveTo>
                    <a:pt x="0" y="0"/>
                  </a:moveTo>
                  <a:lnTo>
                    <a:pt x="0" y="2186"/>
                  </a:lnTo>
                  <a:cubicBezTo>
                    <a:pt x="63" y="2186"/>
                    <a:pt x="95" y="2186"/>
                    <a:pt x="158" y="2154"/>
                  </a:cubicBezTo>
                  <a:cubicBezTo>
                    <a:pt x="190" y="2217"/>
                    <a:pt x="222" y="2312"/>
                    <a:pt x="285" y="2376"/>
                  </a:cubicBezTo>
                  <a:cubicBezTo>
                    <a:pt x="222" y="2851"/>
                    <a:pt x="127" y="3326"/>
                    <a:pt x="0" y="3769"/>
                  </a:cubicBezTo>
                  <a:lnTo>
                    <a:pt x="0" y="5416"/>
                  </a:lnTo>
                  <a:cubicBezTo>
                    <a:pt x="317" y="4687"/>
                    <a:pt x="538" y="3927"/>
                    <a:pt x="633" y="3104"/>
                  </a:cubicBezTo>
                  <a:cubicBezTo>
                    <a:pt x="1963" y="6144"/>
                    <a:pt x="1710" y="10514"/>
                    <a:pt x="887" y="13428"/>
                  </a:cubicBezTo>
                  <a:cubicBezTo>
                    <a:pt x="665" y="14220"/>
                    <a:pt x="380" y="14980"/>
                    <a:pt x="0" y="15676"/>
                  </a:cubicBezTo>
                  <a:lnTo>
                    <a:pt x="0" y="16753"/>
                  </a:lnTo>
                  <a:cubicBezTo>
                    <a:pt x="602" y="15740"/>
                    <a:pt x="1045" y="14631"/>
                    <a:pt x="1362" y="13491"/>
                  </a:cubicBezTo>
                  <a:lnTo>
                    <a:pt x="1362" y="13491"/>
                  </a:lnTo>
                  <a:cubicBezTo>
                    <a:pt x="1077" y="16120"/>
                    <a:pt x="602" y="18717"/>
                    <a:pt x="63" y="21377"/>
                  </a:cubicBezTo>
                  <a:cubicBezTo>
                    <a:pt x="32" y="21377"/>
                    <a:pt x="32" y="21409"/>
                    <a:pt x="0" y="21409"/>
                  </a:cubicBezTo>
                  <a:lnTo>
                    <a:pt x="0" y="21852"/>
                  </a:lnTo>
                  <a:lnTo>
                    <a:pt x="95" y="21757"/>
                  </a:lnTo>
                  <a:lnTo>
                    <a:pt x="0" y="21947"/>
                  </a:lnTo>
                  <a:lnTo>
                    <a:pt x="0" y="22992"/>
                  </a:lnTo>
                  <a:cubicBezTo>
                    <a:pt x="63" y="22770"/>
                    <a:pt x="127" y="22580"/>
                    <a:pt x="190" y="22359"/>
                  </a:cubicBezTo>
                  <a:cubicBezTo>
                    <a:pt x="443" y="25779"/>
                    <a:pt x="3420" y="28566"/>
                    <a:pt x="4655" y="31701"/>
                  </a:cubicBezTo>
                  <a:cubicBezTo>
                    <a:pt x="6239" y="35755"/>
                    <a:pt x="6429" y="39872"/>
                    <a:pt x="5479" y="44020"/>
                  </a:cubicBezTo>
                  <a:cubicBezTo>
                    <a:pt x="5447" y="43862"/>
                    <a:pt x="5415" y="43703"/>
                    <a:pt x="5352" y="43545"/>
                  </a:cubicBezTo>
                  <a:cubicBezTo>
                    <a:pt x="4845" y="40727"/>
                    <a:pt x="3167" y="38193"/>
                    <a:pt x="1805" y="35691"/>
                  </a:cubicBezTo>
                  <a:cubicBezTo>
                    <a:pt x="1013" y="34266"/>
                    <a:pt x="412" y="32873"/>
                    <a:pt x="0" y="31479"/>
                  </a:cubicBezTo>
                  <a:lnTo>
                    <a:pt x="0" y="32588"/>
                  </a:lnTo>
                  <a:cubicBezTo>
                    <a:pt x="1013" y="35248"/>
                    <a:pt x="2470" y="37845"/>
                    <a:pt x="3642" y="40505"/>
                  </a:cubicBezTo>
                  <a:cubicBezTo>
                    <a:pt x="2597" y="39270"/>
                    <a:pt x="1267" y="38161"/>
                    <a:pt x="0" y="37053"/>
                  </a:cubicBezTo>
                  <a:lnTo>
                    <a:pt x="0" y="37781"/>
                  </a:lnTo>
                  <a:cubicBezTo>
                    <a:pt x="2375" y="39872"/>
                    <a:pt x="4845" y="41867"/>
                    <a:pt x="5162" y="45287"/>
                  </a:cubicBezTo>
                  <a:cubicBezTo>
                    <a:pt x="5130" y="45350"/>
                    <a:pt x="5162" y="45382"/>
                    <a:pt x="5194" y="45414"/>
                  </a:cubicBezTo>
                  <a:cubicBezTo>
                    <a:pt x="5248" y="45495"/>
                    <a:pt x="5337" y="45536"/>
                    <a:pt x="5421" y="45536"/>
                  </a:cubicBezTo>
                  <a:cubicBezTo>
                    <a:pt x="5534" y="45536"/>
                    <a:pt x="5637" y="45463"/>
                    <a:pt x="5637" y="45319"/>
                  </a:cubicBezTo>
                  <a:cubicBezTo>
                    <a:pt x="5637" y="45160"/>
                    <a:pt x="5605" y="45034"/>
                    <a:pt x="5605" y="44907"/>
                  </a:cubicBezTo>
                  <a:cubicBezTo>
                    <a:pt x="6904" y="41518"/>
                    <a:pt x="6904" y="37781"/>
                    <a:pt x="6017" y="34266"/>
                  </a:cubicBezTo>
                  <a:cubicBezTo>
                    <a:pt x="5542" y="32429"/>
                    <a:pt x="4845" y="30624"/>
                    <a:pt x="3927" y="28946"/>
                  </a:cubicBezTo>
                  <a:cubicBezTo>
                    <a:pt x="2660" y="26602"/>
                    <a:pt x="728" y="24607"/>
                    <a:pt x="348" y="21884"/>
                  </a:cubicBezTo>
                  <a:cubicBezTo>
                    <a:pt x="380" y="21820"/>
                    <a:pt x="412" y="21757"/>
                    <a:pt x="412" y="21662"/>
                  </a:cubicBezTo>
                  <a:cubicBezTo>
                    <a:pt x="443" y="21630"/>
                    <a:pt x="475" y="21599"/>
                    <a:pt x="475" y="21567"/>
                  </a:cubicBezTo>
                  <a:cubicBezTo>
                    <a:pt x="1868" y="17418"/>
                    <a:pt x="2312" y="12826"/>
                    <a:pt x="1995" y="8488"/>
                  </a:cubicBezTo>
                  <a:cubicBezTo>
                    <a:pt x="2090" y="6239"/>
                    <a:pt x="1868" y="3927"/>
                    <a:pt x="728" y="2027"/>
                  </a:cubicBezTo>
                  <a:cubicBezTo>
                    <a:pt x="728" y="1901"/>
                    <a:pt x="728" y="1742"/>
                    <a:pt x="728" y="1584"/>
                  </a:cubicBezTo>
                  <a:cubicBezTo>
                    <a:pt x="792" y="1521"/>
                    <a:pt x="823" y="1394"/>
                    <a:pt x="697" y="1330"/>
                  </a:cubicBezTo>
                  <a:cubicBezTo>
                    <a:pt x="697" y="1235"/>
                    <a:pt x="697" y="1172"/>
                    <a:pt x="697" y="1077"/>
                  </a:cubicBezTo>
                  <a:cubicBezTo>
                    <a:pt x="681" y="966"/>
                    <a:pt x="594" y="911"/>
                    <a:pt x="511" y="911"/>
                  </a:cubicBezTo>
                  <a:cubicBezTo>
                    <a:pt x="428" y="911"/>
                    <a:pt x="348" y="966"/>
                    <a:pt x="348" y="1077"/>
                  </a:cubicBezTo>
                  <a:cubicBezTo>
                    <a:pt x="348" y="1109"/>
                    <a:pt x="348" y="1172"/>
                    <a:pt x="348" y="1204"/>
                  </a:cubicBezTo>
                  <a:cubicBezTo>
                    <a:pt x="285" y="1204"/>
                    <a:pt x="222" y="1172"/>
                    <a:pt x="190" y="1172"/>
                  </a:cubicBezTo>
                  <a:cubicBezTo>
                    <a:pt x="158" y="760"/>
                    <a:pt x="63" y="380"/>
                    <a:pt x="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3368500" y="4002118"/>
              <a:ext cx="1095855" cy="1267103"/>
            </a:xfrm>
            <a:custGeom>
              <a:rect b="b" l="l" r="r" t="t"/>
              <a:pathLst>
                <a:path extrusionOk="0" h="72468" w="62674">
                  <a:moveTo>
                    <a:pt x="35836" y="2112"/>
                  </a:moveTo>
                  <a:cubicBezTo>
                    <a:pt x="37106" y="2112"/>
                    <a:pt x="38387" y="2335"/>
                    <a:pt x="39650" y="2756"/>
                  </a:cubicBezTo>
                  <a:cubicBezTo>
                    <a:pt x="41676" y="3421"/>
                    <a:pt x="43450" y="4593"/>
                    <a:pt x="45382" y="5385"/>
                  </a:cubicBezTo>
                  <a:cubicBezTo>
                    <a:pt x="47060" y="6050"/>
                    <a:pt x="48770" y="6303"/>
                    <a:pt x="50544" y="6525"/>
                  </a:cubicBezTo>
                  <a:cubicBezTo>
                    <a:pt x="53869" y="6968"/>
                    <a:pt x="55769" y="7981"/>
                    <a:pt x="58461" y="9945"/>
                  </a:cubicBezTo>
                  <a:cubicBezTo>
                    <a:pt x="59443" y="10673"/>
                    <a:pt x="60393" y="11307"/>
                    <a:pt x="61501" y="11750"/>
                  </a:cubicBezTo>
                  <a:cubicBezTo>
                    <a:pt x="57891" y="12003"/>
                    <a:pt x="55294" y="13112"/>
                    <a:pt x="52191" y="15202"/>
                  </a:cubicBezTo>
                  <a:cubicBezTo>
                    <a:pt x="48977" y="17398"/>
                    <a:pt x="44428" y="20046"/>
                    <a:pt x="40209" y="20046"/>
                  </a:cubicBezTo>
                  <a:cubicBezTo>
                    <a:pt x="39438" y="20046"/>
                    <a:pt x="38678" y="19958"/>
                    <a:pt x="37940" y="19762"/>
                  </a:cubicBezTo>
                  <a:cubicBezTo>
                    <a:pt x="37131" y="19566"/>
                    <a:pt x="36624" y="19384"/>
                    <a:pt x="35981" y="19384"/>
                  </a:cubicBezTo>
                  <a:cubicBezTo>
                    <a:pt x="35693" y="19384"/>
                    <a:pt x="35377" y="19421"/>
                    <a:pt x="34994" y="19509"/>
                  </a:cubicBezTo>
                  <a:cubicBezTo>
                    <a:pt x="33005" y="19989"/>
                    <a:pt x="31627" y="20634"/>
                    <a:pt x="29894" y="20634"/>
                  </a:cubicBezTo>
                  <a:cubicBezTo>
                    <a:pt x="29227" y="20634"/>
                    <a:pt x="28507" y="20538"/>
                    <a:pt x="27679" y="20301"/>
                  </a:cubicBezTo>
                  <a:cubicBezTo>
                    <a:pt x="22770" y="18876"/>
                    <a:pt x="19920" y="14379"/>
                    <a:pt x="17133" y="10420"/>
                  </a:cubicBezTo>
                  <a:cubicBezTo>
                    <a:pt x="17101" y="10388"/>
                    <a:pt x="17101" y="10388"/>
                    <a:pt x="17070" y="10357"/>
                  </a:cubicBezTo>
                  <a:lnTo>
                    <a:pt x="17070" y="10357"/>
                  </a:lnTo>
                  <a:cubicBezTo>
                    <a:pt x="18970" y="10895"/>
                    <a:pt x="20902" y="11275"/>
                    <a:pt x="22865" y="11528"/>
                  </a:cubicBezTo>
                  <a:cubicBezTo>
                    <a:pt x="24838" y="11778"/>
                    <a:pt x="26807" y="11873"/>
                    <a:pt x="28775" y="11873"/>
                  </a:cubicBezTo>
                  <a:cubicBezTo>
                    <a:pt x="35122" y="11873"/>
                    <a:pt x="41449" y="10882"/>
                    <a:pt x="47793" y="10882"/>
                  </a:cubicBezTo>
                  <a:cubicBezTo>
                    <a:pt x="50469" y="10882"/>
                    <a:pt x="53148" y="11059"/>
                    <a:pt x="55833" y="11560"/>
                  </a:cubicBezTo>
                  <a:cubicBezTo>
                    <a:pt x="55862" y="11566"/>
                    <a:pt x="55890" y="11569"/>
                    <a:pt x="55917" y="11569"/>
                  </a:cubicBezTo>
                  <a:cubicBezTo>
                    <a:pt x="56298" y="11569"/>
                    <a:pt x="56437" y="10982"/>
                    <a:pt x="56023" y="10863"/>
                  </a:cubicBezTo>
                  <a:cubicBezTo>
                    <a:pt x="53234" y="10188"/>
                    <a:pt x="50430" y="9954"/>
                    <a:pt x="47617" y="9954"/>
                  </a:cubicBezTo>
                  <a:cubicBezTo>
                    <a:pt x="41249" y="9954"/>
                    <a:pt x="34836" y="11154"/>
                    <a:pt x="28452" y="11154"/>
                  </a:cubicBezTo>
                  <a:cubicBezTo>
                    <a:pt x="27603" y="11154"/>
                    <a:pt x="26754" y="11133"/>
                    <a:pt x="25905" y="11085"/>
                  </a:cubicBezTo>
                  <a:cubicBezTo>
                    <a:pt x="23087" y="10927"/>
                    <a:pt x="20300" y="10452"/>
                    <a:pt x="17608" y="9660"/>
                  </a:cubicBezTo>
                  <a:cubicBezTo>
                    <a:pt x="18558" y="9248"/>
                    <a:pt x="19286" y="8583"/>
                    <a:pt x="20078" y="7823"/>
                  </a:cubicBezTo>
                  <a:cubicBezTo>
                    <a:pt x="20743" y="7190"/>
                    <a:pt x="21408" y="6398"/>
                    <a:pt x="22200" y="5955"/>
                  </a:cubicBezTo>
                  <a:cubicBezTo>
                    <a:pt x="23060" y="5468"/>
                    <a:pt x="23796" y="5388"/>
                    <a:pt x="24534" y="5388"/>
                  </a:cubicBezTo>
                  <a:cubicBezTo>
                    <a:pt x="24891" y="5388"/>
                    <a:pt x="25249" y="5407"/>
                    <a:pt x="25622" y="5407"/>
                  </a:cubicBezTo>
                  <a:cubicBezTo>
                    <a:pt x="25983" y="5407"/>
                    <a:pt x="26358" y="5390"/>
                    <a:pt x="26760" y="5321"/>
                  </a:cubicBezTo>
                  <a:cubicBezTo>
                    <a:pt x="28312" y="5068"/>
                    <a:pt x="29547" y="4086"/>
                    <a:pt x="30877" y="3358"/>
                  </a:cubicBezTo>
                  <a:cubicBezTo>
                    <a:pt x="32469" y="2508"/>
                    <a:pt x="34144" y="2112"/>
                    <a:pt x="35836" y="2112"/>
                  </a:cubicBezTo>
                  <a:close/>
                  <a:moveTo>
                    <a:pt x="17640" y="38637"/>
                  </a:moveTo>
                  <a:cubicBezTo>
                    <a:pt x="24955" y="38985"/>
                    <a:pt x="31891" y="43071"/>
                    <a:pt x="35121" y="49753"/>
                  </a:cubicBezTo>
                  <a:cubicBezTo>
                    <a:pt x="38415" y="56562"/>
                    <a:pt x="37971" y="67107"/>
                    <a:pt x="31194" y="71699"/>
                  </a:cubicBezTo>
                  <a:cubicBezTo>
                    <a:pt x="31669" y="66601"/>
                    <a:pt x="29326" y="62357"/>
                    <a:pt x="25145" y="59443"/>
                  </a:cubicBezTo>
                  <a:cubicBezTo>
                    <a:pt x="21788" y="57132"/>
                    <a:pt x="18495" y="55168"/>
                    <a:pt x="17545" y="50861"/>
                  </a:cubicBezTo>
                  <a:cubicBezTo>
                    <a:pt x="16690" y="47029"/>
                    <a:pt x="17355" y="42659"/>
                    <a:pt x="17386" y="38764"/>
                  </a:cubicBezTo>
                  <a:lnTo>
                    <a:pt x="17386" y="38764"/>
                  </a:lnTo>
                  <a:cubicBezTo>
                    <a:pt x="18590" y="40632"/>
                    <a:pt x="20268" y="42025"/>
                    <a:pt x="21852" y="43577"/>
                  </a:cubicBezTo>
                  <a:cubicBezTo>
                    <a:pt x="24068" y="45794"/>
                    <a:pt x="26190" y="48138"/>
                    <a:pt x="27995" y="50703"/>
                  </a:cubicBezTo>
                  <a:cubicBezTo>
                    <a:pt x="31606" y="55801"/>
                    <a:pt x="33601" y="61502"/>
                    <a:pt x="33506" y="67804"/>
                  </a:cubicBezTo>
                  <a:cubicBezTo>
                    <a:pt x="33506" y="67883"/>
                    <a:pt x="33569" y="67923"/>
                    <a:pt x="33637" y="67923"/>
                  </a:cubicBezTo>
                  <a:cubicBezTo>
                    <a:pt x="33704" y="67923"/>
                    <a:pt x="33775" y="67883"/>
                    <a:pt x="33791" y="67804"/>
                  </a:cubicBezTo>
                  <a:cubicBezTo>
                    <a:pt x="34361" y="62230"/>
                    <a:pt x="32524" y="56720"/>
                    <a:pt x="29611" y="52065"/>
                  </a:cubicBezTo>
                  <a:cubicBezTo>
                    <a:pt x="28185" y="49784"/>
                    <a:pt x="26475" y="47694"/>
                    <a:pt x="24670" y="45731"/>
                  </a:cubicBezTo>
                  <a:cubicBezTo>
                    <a:pt x="22422" y="43292"/>
                    <a:pt x="19666" y="41265"/>
                    <a:pt x="17640" y="38637"/>
                  </a:cubicBezTo>
                  <a:close/>
                  <a:moveTo>
                    <a:pt x="0" y="1"/>
                  </a:moveTo>
                  <a:lnTo>
                    <a:pt x="0" y="2154"/>
                  </a:lnTo>
                  <a:cubicBezTo>
                    <a:pt x="2819" y="5891"/>
                    <a:pt x="4370" y="10958"/>
                    <a:pt x="5732" y="15139"/>
                  </a:cubicBezTo>
                  <a:cubicBezTo>
                    <a:pt x="9057" y="25399"/>
                    <a:pt x="6334" y="36768"/>
                    <a:pt x="10324" y="46776"/>
                  </a:cubicBezTo>
                  <a:cubicBezTo>
                    <a:pt x="10362" y="46877"/>
                    <a:pt x="10451" y="46923"/>
                    <a:pt x="10537" y="46923"/>
                  </a:cubicBezTo>
                  <a:cubicBezTo>
                    <a:pt x="10667" y="46923"/>
                    <a:pt x="10793" y="46820"/>
                    <a:pt x="10736" y="46649"/>
                  </a:cubicBezTo>
                  <a:cubicBezTo>
                    <a:pt x="8171" y="37782"/>
                    <a:pt x="8804" y="28566"/>
                    <a:pt x="7284" y="19604"/>
                  </a:cubicBezTo>
                  <a:lnTo>
                    <a:pt x="7284" y="19604"/>
                  </a:lnTo>
                  <a:cubicBezTo>
                    <a:pt x="8171" y="21947"/>
                    <a:pt x="9501" y="24133"/>
                    <a:pt x="10736" y="26413"/>
                  </a:cubicBezTo>
                  <a:cubicBezTo>
                    <a:pt x="12889" y="30245"/>
                    <a:pt x="13776" y="35027"/>
                    <a:pt x="16785" y="38320"/>
                  </a:cubicBezTo>
                  <a:cubicBezTo>
                    <a:pt x="16753" y="38447"/>
                    <a:pt x="16816" y="38574"/>
                    <a:pt x="16943" y="38574"/>
                  </a:cubicBezTo>
                  <a:cubicBezTo>
                    <a:pt x="16753" y="44274"/>
                    <a:pt x="15518" y="51463"/>
                    <a:pt x="19761" y="56023"/>
                  </a:cubicBezTo>
                  <a:cubicBezTo>
                    <a:pt x="21852" y="58240"/>
                    <a:pt x="24797" y="59348"/>
                    <a:pt x="26982" y="61470"/>
                  </a:cubicBezTo>
                  <a:cubicBezTo>
                    <a:pt x="29896" y="64225"/>
                    <a:pt x="31131" y="68121"/>
                    <a:pt x="30687" y="72048"/>
                  </a:cubicBezTo>
                  <a:cubicBezTo>
                    <a:pt x="30531" y="72204"/>
                    <a:pt x="30675" y="72468"/>
                    <a:pt x="30872" y="72468"/>
                  </a:cubicBezTo>
                  <a:cubicBezTo>
                    <a:pt x="30914" y="72468"/>
                    <a:pt x="30959" y="72456"/>
                    <a:pt x="31004" y="72428"/>
                  </a:cubicBezTo>
                  <a:cubicBezTo>
                    <a:pt x="38288" y="68247"/>
                    <a:pt x="39048" y="57385"/>
                    <a:pt x="36039" y="50354"/>
                  </a:cubicBezTo>
                  <a:cubicBezTo>
                    <a:pt x="32841" y="42849"/>
                    <a:pt x="25272" y="38225"/>
                    <a:pt x="17196" y="38194"/>
                  </a:cubicBezTo>
                  <a:cubicBezTo>
                    <a:pt x="17196" y="38162"/>
                    <a:pt x="17196" y="38130"/>
                    <a:pt x="17165" y="38099"/>
                  </a:cubicBezTo>
                  <a:cubicBezTo>
                    <a:pt x="14409" y="34710"/>
                    <a:pt x="13491" y="30340"/>
                    <a:pt x="11433" y="26539"/>
                  </a:cubicBezTo>
                  <a:cubicBezTo>
                    <a:pt x="9406" y="22771"/>
                    <a:pt x="7031" y="19224"/>
                    <a:pt x="6397" y="14917"/>
                  </a:cubicBezTo>
                  <a:cubicBezTo>
                    <a:pt x="6377" y="14857"/>
                    <a:pt x="6332" y="14835"/>
                    <a:pt x="6285" y="14835"/>
                  </a:cubicBezTo>
                  <a:cubicBezTo>
                    <a:pt x="6258" y="14835"/>
                    <a:pt x="6230" y="14842"/>
                    <a:pt x="6207" y="14854"/>
                  </a:cubicBezTo>
                  <a:cubicBezTo>
                    <a:pt x="5922" y="13840"/>
                    <a:pt x="5605" y="12795"/>
                    <a:pt x="5225" y="11782"/>
                  </a:cubicBezTo>
                  <a:cubicBezTo>
                    <a:pt x="3864" y="8108"/>
                    <a:pt x="2565" y="4054"/>
                    <a:pt x="63" y="951"/>
                  </a:cubicBezTo>
                  <a:lnTo>
                    <a:pt x="63" y="951"/>
                  </a:lnTo>
                  <a:cubicBezTo>
                    <a:pt x="3452" y="3358"/>
                    <a:pt x="6619" y="6018"/>
                    <a:pt x="10387" y="7886"/>
                  </a:cubicBezTo>
                  <a:cubicBezTo>
                    <a:pt x="12478" y="8900"/>
                    <a:pt x="14631" y="9692"/>
                    <a:pt x="16880" y="10325"/>
                  </a:cubicBezTo>
                  <a:cubicBezTo>
                    <a:pt x="16721" y="10357"/>
                    <a:pt x="16595" y="10515"/>
                    <a:pt x="16690" y="10673"/>
                  </a:cubicBezTo>
                  <a:cubicBezTo>
                    <a:pt x="18811" y="14157"/>
                    <a:pt x="21313" y="17862"/>
                    <a:pt x="24987" y="19889"/>
                  </a:cubicBezTo>
                  <a:cubicBezTo>
                    <a:pt x="26735" y="20860"/>
                    <a:pt x="28260" y="21227"/>
                    <a:pt x="29803" y="21227"/>
                  </a:cubicBezTo>
                  <a:cubicBezTo>
                    <a:pt x="31278" y="21227"/>
                    <a:pt x="32769" y="20892"/>
                    <a:pt x="34488" y="20427"/>
                  </a:cubicBezTo>
                  <a:cubicBezTo>
                    <a:pt x="35067" y="20264"/>
                    <a:pt x="35609" y="20206"/>
                    <a:pt x="36132" y="20206"/>
                  </a:cubicBezTo>
                  <a:cubicBezTo>
                    <a:pt x="37416" y="20206"/>
                    <a:pt x="38582" y="20557"/>
                    <a:pt x="39906" y="20557"/>
                  </a:cubicBezTo>
                  <a:cubicBezTo>
                    <a:pt x="40132" y="20557"/>
                    <a:pt x="40363" y="20546"/>
                    <a:pt x="40600" y="20522"/>
                  </a:cubicBezTo>
                  <a:cubicBezTo>
                    <a:pt x="42880" y="20332"/>
                    <a:pt x="45192" y="19572"/>
                    <a:pt x="47282" y="18654"/>
                  </a:cubicBezTo>
                  <a:cubicBezTo>
                    <a:pt x="49467" y="17735"/>
                    <a:pt x="51336" y="16437"/>
                    <a:pt x="53299" y="15107"/>
                  </a:cubicBezTo>
                  <a:cubicBezTo>
                    <a:pt x="56181" y="13175"/>
                    <a:pt x="58873" y="12320"/>
                    <a:pt x="62388" y="12257"/>
                  </a:cubicBezTo>
                  <a:cubicBezTo>
                    <a:pt x="62578" y="12257"/>
                    <a:pt x="62673" y="12035"/>
                    <a:pt x="62641" y="11877"/>
                  </a:cubicBezTo>
                  <a:cubicBezTo>
                    <a:pt x="62673" y="11750"/>
                    <a:pt x="62610" y="11592"/>
                    <a:pt x="62451" y="11528"/>
                  </a:cubicBezTo>
                  <a:cubicBezTo>
                    <a:pt x="59886" y="10737"/>
                    <a:pt x="58239" y="8741"/>
                    <a:pt x="55959" y="7475"/>
                  </a:cubicBezTo>
                  <a:cubicBezTo>
                    <a:pt x="54566" y="6683"/>
                    <a:pt x="53077" y="6335"/>
                    <a:pt x="51462" y="6113"/>
                  </a:cubicBezTo>
                  <a:cubicBezTo>
                    <a:pt x="48390" y="5638"/>
                    <a:pt x="46205" y="5226"/>
                    <a:pt x="43387" y="3864"/>
                  </a:cubicBezTo>
                  <a:cubicBezTo>
                    <a:pt x="41455" y="2946"/>
                    <a:pt x="39650" y="2059"/>
                    <a:pt x="37528" y="1774"/>
                  </a:cubicBezTo>
                  <a:cubicBezTo>
                    <a:pt x="36899" y="1683"/>
                    <a:pt x="36266" y="1633"/>
                    <a:pt x="35637" y="1633"/>
                  </a:cubicBezTo>
                  <a:cubicBezTo>
                    <a:pt x="34522" y="1633"/>
                    <a:pt x="33418" y="1790"/>
                    <a:pt x="32366" y="2154"/>
                  </a:cubicBezTo>
                  <a:cubicBezTo>
                    <a:pt x="29927" y="2978"/>
                    <a:pt x="28249" y="4498"/>
                    <a:pt x="25525" y="4625"/>
                  </a:cubicBezTo>
                  <a:cubicBezTo>
                    <a:pt x="23720" y="4720"/>
                    <a:pt x="22707" y="4593"/>
                    <a:pt x="21218" y="5701"/>
                  </a:cubicBezTo>
                  <a:cubicBezTo>
                    <a:pt x="19635" y="6905"/>
                    <a:pt x="18621" y="8520"/>
                    <a:pt x="16785" y="9407"/>
                  </a:cubicBezTo>
                  <a:cubicBezTo>
                    <a:pt x="14758" y="8805"/>
                    <a:pt x="12763" y="8013"/>
                    <a:pt x="10862" y="7063"/>
                  </a:cubicBezTo>
                  <a:cubicBezTo>
                    <a:pt x="6967" y="5131"/>
                    <a:pt x="3705" y="2186"/>
                    <a:pt x="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3368500" y="3750924"/>
              <a:ext cx="293486" cy="222217"/>
            </a:xfrm>
            <a:custGeom>
              <a:rect b="b" l="l" r="r" t="t"/>
              <a:pathLst>
                <a:path extrusionOk="0" h="12709" w="16785">
                  <a:moveTo>
                    <a:pt x="13776" y="1543"/>
                  </a:moveTo>
                  <a:cubicBezTo>
                    <a:pt x="14599" y="2683"/>
                    <a:pt x="15264" y="3665"/>
                    <a:pt x="15423" y="5248"/>
                  </a:cubicBezTo>
                  <a:cubicBezTo>
                    <a:pt x="15613" y="6990"/>
                    <a:pt x="14694" y="8985"/>
                    <a:pt x="13428" y="10220"/>
                  </a:cubicBezTo>
                  <a:cubicBezTo>
                    <a:pt x="11876" y="11740"/>
                    <a:pt x="10324" y="11202"/>
                    <a:pt x="8361" y="11614"/>
                  </a:cubicBezTo>
                  <a:cubicBezTo>
                    <a:pt x="7506" y="11772"/>
                    <a:pt x="6682" y="12215"/>
                    <a:pt x="5827" y="12215"/>
                  </a:cubicBezTo>
                  <a:cubicBezTo>
                    <a:pt x="5793" y="12216"/>
                    <a:pt x="5759" y="12217"/>
                    <a:pt x="5726" y="12217"/>
                  </a:cubicBezTo>
                  <a:cubicBezTo>
                    <a:pt x="4558" y="12217"/>
                    <a:pt x="3422" y="11693"/>
                    <a:pt x="2375" y="11139"/>
                  </a:cubicBezTo>
                  <a:cubicBezTo>
                    <a:pt x="2597" y="11107"/>
                    <a:pt x="2819" y="11075"/>
                    <a:pt x="3040" y="11012"/>
                  </a:cubicBezTo>
                  <a:cubicBezTo>
                    <a:pt x="7411" y="10094"/>
                    <a:pt x="14093" y="6705"/>
                    <a:pt x="13776" y="1543"/>
                  </a:cubicBezTo>
                  <a:close/>
                  <a:moveTo>
                    <a:pt x="13288" y="1"/>
                  </a:moveTo>
                  <a:cubicBezTo>
                    <a:pt x="13212" y="1"/>
                    <a:pt x="13134" y="32"/>
                    <a:pt x="13079" y="86"/>
                  </a:cubicBezTo>
                  <a:cubicBezTo>
                    <a:pt x="12953" y="150"/>
                    <a:pt x="12858" y="276"/>
                    <a:pt x="12953" y="403"/>
                  </a:cubicBezTo>
                  <a:cubicBezTo>
                    <a:pt x="12984" y="466"/>
                    <a:pt x="13048" y="530"/>
                    <a:pt x="13079" y="593"/>
                  </a:cubicBezTo>
                  <a:cubicBezTo>
                    <a:pt x="14536" y="6483"/>
                    <a:pt x="6777" y="9840"/>
                    <a:pt x="1425" y="10600"/>
                  </a:cubicBezTo>
                  <a:cubicBezTo>
                    <a:pt x="1362" y="10569"/>
                    <a:pt x="1330" y="10537"/>
                    <a:pt x="1267" y="10505"/>
                  </a:cubicBezTo>
                  <a:cubicBezTo>
                    <a:pt x="1221" y="10483"/>
                    <a:pt x="1176" y="10473"/>
                    <a:pt x="1132" y="10473"/>
                  </a:cubicBezTo>
                  <a:cubicBezTo>
                    <a:pt x="993" y="10473"/>
                    <a:pt x="872" y="10575"/>
                    <a:pt x="823" y="10695"/>
                  </a:cubicBezTo>
                  <a:cubicBezTo>
                    <a:pt x="538" y="10727"/>
                    <a:pt x="253" y="10727"/>
                    <a:pt x="0" y="10759"/>
                  </a:cubicBezTo>
                  <a:lnTo>
                    <a:pt x="0" y="11360"/>
                  </a:lnTo>
                  <a:cubicBezTo>
                    <a:pt x="443" y="11360"/>
                    <a:pt x="887" y="11329"/>
                    <a:pt x="1330" y="11265"/>
                  </a:cubicBezTo>
                  <a:cubicBezTo>
                    <a:pt x="2896" y="12177"/>
                    <a:pt x="4272" y="12709"/>
                    <a:pt x="5891" y="12709"/>
                  </a:cubicBezTo>
                  <a:cubicBezTo>
                    <a:pt x="6466" y="12709"/>
                    <a:pt x="7071" y="12642"/>
                    <a:pt x="7727" y="12500"/>
                  </a:cubicBezTo>
                  <a:cubicBezTo>
                    <a:pt x="9564" y="12120"/>
                    <a:pt x="12636" y="12564"/>
                    <a:pt x="14156" y="11044"/>
                  </a:cubicBezTo>
                  <a:cubicBezTo>
                    <a:pt x="14694" y="10505"/>
                    <a:pt x="14758" y="10030"/>
                    <a:pt x="15011" y="9365"/>
                  </a:cubicBezTo>
                  <a:cubicBezTo>
                    <a:pt x="15359" y="8447"/>
                    <a:pt x="16278" y="7085"/>
                    <a:pt x="16436" y="6103"/>
                  </a:cubicBezTo>
                  <a:cubicBezTo>
                    <a:pt x="16785" y="4045"/>
                    <a:pt x="14884" y="2050"/>
                    <a:pt x="13618" y="530"/>
                  </a:cubicBezTo>
                  <a:cubicBezTo>
                    <a:pt x="13586" y="403"/>
                    <a:pt x="13554" y="308"/>
                    <a:pt x="13523" y="181"/>
                  </a:cubicBezTo>
                  <a:cubicBezTo>
                    <a:pt x="13487" y="55"/>
                    <a:pt x="13389" y="1"/>
                    <a:pt x="1328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6"/>
          <p:cNvGrpSpPr/>
          <p:nvPr/>
        </p:nvGrpSpPr>
        <p:grpSpPr>
          <a:xfrm>
            <a:off x="6382932" y="1574279"/>
            <a:ext cx="2614785" cy="3357907"/>
            <a:chOff x="6257050" y="552250"/>
            <a:chExt cx="2173734" cy="4075130"/>
          </a:xfrm>
        </p:grpSpPr>
        <p:sp>
          <p:nvSpPr>
            <p:cNvPr id="730" name="Google Shape;730;p46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32" name="Google Shape;732;p46"/>
          <p:cNvCxnSpPr/>
          <p:nvPr/>
        </p:nvCxnSpPr>
        <p:spPr>
          <a:xfrm flipH="1" rot="10800000">
            <a:off x="5106325" y="3346475"/>
            <a:ext cx="1165200" cy="805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33" name="Google Shape;733;p46"/>
          <p:cNvSpPr txBox="1"/>
          <p:nvPr/>
        </p:nvSpPr>
        <p:spPr>
          <a:xfrm>
            <a:off x="3346375" y="322250"/>
            <a:ext cx="54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4" name="Google Shape;734;p46"/>
          <p:cNvSpPr txBox="1"/>
          <p:nvPr/>
        </p:nvSpPr>
        <p:spPr>
          <a:xfrm>
            <a:off x="1008138" y="61975"/>
            <a:ext cx="774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Attività di laboratorio</a:t>
            </a:r>
            <a:endParaRPr/>
          </a:p>
        </p:txBody>
      </p:sp>
      <p:sp>
        <p:nvSpPr>
          <p:cNvPr id="735" name="Google Shape;735;p46"/>
          <p:cNvSpPr/>
          <p:nvPr/>
        </p:nvSpPr>
        <p:spPr>
          <a:xfrm>
            <a:off x="7944200" y="16262"/>
            <a:ext cx="991542" cy="830334"/>
          </a:xfrm>
          <a:custGeom>
            <a:rect b="b" l="l" r="r" t="t"/>
            <a:pathLst>
              <a:path extrusionOk="0" h="24481" w="24481">
                <a:moveTo>
                  <a:pt x="12225" y="0"/>
                </a:moveTo>
                <a:cubicBezTo>
                  <a:pt x="5479" y="0"/>
                  <a:pt x="1" y="5479"/>
                  <a:pt x="1" y="12256"/>
                </a:cubicBezTo>
                <a:cubicBezTo>
                  <a:pt x="1" y="19002"/>
                  <a:pt x="5479" y="24480"/>
                  <a:pt x="12225" y="24480"/>
                </a:cubicBezTo>
                <a:cubicBezTo>
                  <a:pt x="19002" y="24480"/>
                  <a:pt x="24481" y="19002"/>
                  <a:pt x="24481" y="12256"/>
                </a:cubicBezTo>
                <a:cubicBezTo>
                  <a:pt x="24481" y="5479"/>
                  <a:pt x="19002" y="0"/>
                  <a:pt x="12225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latin typeface="Alice"/>
                <a:ea typeface="Alice"/>
                <a:cs typeface="Alice"/>
                <a:sym typeface="Alice"/>
                <a:hlinkClick action="ppaction://hlinksldjump" r:id="rId5"/>
              </a:rPr>
              <a:t>torna al sommario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"/>
          <p:cNvSpPr txBox="1"/>
          <p:nvPr>
            <p:ph type="title"/>
          </p:nvPr>
        </p:nvSpPr>
        <p:spPr>
          <a:xfrm>
            <a:off x="713225" y="5395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Attività di laboratorio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7"/>
          <p:cNvSpPr/>
          <p:nvPr/>
        </p:nvSpPr>
        <p:spPr>
          <a:xfrm>
            <a:off x="8030950" y="121987"/>
            <a:ext cx="991542" cy="830334"/>
          </a:xfrm>
          <a:custGeom>
            <a:rect b="b" l="l" r="r" t="t"/>
            <a:pathLst>
              <a:path extrusionOk="0" h="24481" w="24481">
                <a:moveTo>
                  <a:pt x="12225" y="0"/>
                </a:moveTo>
                <a:cubicBezTo>
                  <a:pt x="5479" y="0"/>
                  <a:pt x="1" y="5479"/>
                  <a:pt x="1" y="12256"/>
                </a:cubicBezTo>
                <a:cubicBezTo>
                  <a:pt x="1" y="19002"/>
                  <a:pt x="5479" y="24480"/>
                  <a:pt x="12225" y="24480"/>
                </a:cubicBezTo>
                <a:cubicBezTo>
                  <a:pt x="19002" y="24480"/>
                  <a:pt x="24481" y="19002"/>
                  <a:pt x="24481" y="12256"/>
                </a:cubicBezTo>
                <a:cubicBezTo>
                  <a:pt x="24481" y="5479"/>
                  <a:pt x="19002" y="0"/>
                  <a:pt x="12225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latin typeface="Alice"/>
                <a:ea typeface="Alice"/>
                <a:cs typeface="Alice"/>
                <a:sym typeface="Alice"/>
                <a:hlinkClick action="ppaction://hlinksldjump" r:id="rId3"/>
              </a:rPr>
              <a:t>torna al sommario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742" name="Google Shape;74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25" y="1253450"/>
            <a:ext cx="4813125" cy="2910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3" name="Google Shape;743;p47"/>
          <p:cNvGrpSpPr/>
          <p:nvPr/>
        </p:nvGrpSpPr>
        <p:grpSpPr>
          <a:xfrm>
            <a:off x="136351" y="1053491"/>
            <a:ext cx="5255203" cy="3854509"/>
            <a:chOff x="713225" y="1366012"/>
            <a:chExt cx="3562125" cy="2581375"/>
          </a:xfrm>
        </p:grpSpPr>
        <p:sp>
          <p:nvSpPr>
            <p:cNvPr id="744" name="Google Shape;744;p47"/>
            <p:cNvSpPr/>
            <p:nvPr/>
          </p:nvSpPr>
          <p:spPr>
            <a:xfrm>
              <a:off x="713225" y="1366012"/>
              <a:ext cx="3562125" cy="2242404"/>
            </a:xfrm>
            <a:custGeom>
              <a:rect b="b" l="l" r="r" t="t"/>
              <a:pathLst>
                <a:path extrusionOk="0" h="80662" w="128134">
                  <a:moveTo>
                    <a:pt x="119606" y="281"/>
                  </a:moveTo>
                  <a:cubicBezTo>
                    <a:pt x="120578" y="281"/>
                    <a:pt x="121546" y="317"/>
                    <a:pt x="122496" y="602"/>
                  </a:cubicBezTo>
                  <a:cubicBezTo>
                    <a:pt x="125600" y="1552"/>
                    <a:pt x="127627" y="4529"/>
                    <a:pt x="127658" y="7759"/>
                  </a:cubicBezTo>
                  <a:cubicBezTo>
                    <a:pt x="127658" y="8076"/>
                    <a:pt x="127658" y="8393"/>
                    <a:pt x="127658" y="8741"/>
                  </a:cubicBezTo>
                  <a:lnTo>
                    <a:pt x="127658" y="15423"/>
                  </a:lnTo>
                  <a:lnTo>
                    <a:pt x="127658" y="26634"/>
                  </a:lnTo>
                  <a:lnTo>
                    <a:pt x="127658" y="39998"/>
                  </a:lnTo>
                  <a:lnTo>
                    <a:pt x="127658" y="53426"/>
                  </a:lnTo>
                  <a:lnTo>
                    <a:pt x="127658" y="64700"/>
                  </a:lnTo>
                  <a:lnTo>
                    <a:pt x="127658" y="71635"/>
                  </a:lnTo>
                  <a:cubicBezTo>
                    <a:pt x="127658" y="72015"/>
                    <a:pt x="127658" y="72396"/>
                    <a:pt x="127658" y="72776"/>
                  </a:cubicBezTo>
                  <a:cubicBezTo>
                    <a:pt x="127627" y="75657"/>
                    <a:pt x="125980" y="78318"/>
                    <a:pt x="123383" y="79584"/>
                  </a:cubicBezTo>
                  <a:cubicBezTo>
                    <a:pt x="121831" y="80344"/>
                    <a:pt x="120280" y="80344"/>
                    <a:pt x="118633" y="80344"/>
                  </a:cubicBezTo>
                  <a:lnTo>
                    <a:pt x="8108" y="80344"/>
                  </a:lnTo>
                  <a:cubicBezTo>
                    <a:pt x="7284" y="80344"/>
                    <a:pt x="6524" y="80281"/>
                    <a:pt x="5733" y="80059"/>
                  </a:cubicBezTo>
                  <a:cubicBezTo>
                    <a:pt x="2597" y="79141"/>
                    <a:pt x="507" y="76132"/>
                    <a:pt x="475" y="72902"/>
                  </a:cubicBezTo>
                  <a:lnTo>
                    <a:pt x="475" y="69387"/>
                  </a:lnTo>
                  <a:lnTo>
                    <a:pt x="475" y="60235"/>
                  </a:lnTo>
                  <a:lnTo>
                    <a:pt x="475" y="47725"/>
                  </a:lnTo>
                  <a:lnTo>
                    <a:pt x="475" y="34044"/>
                  </a:lnTo>
                  <a:lnTo>
                    <a:pt x="475" y="21314"/>
                  </a:lnTo>
                  <a:lnTo>
                    <a:pt x="475" y="11908"/>
                  </a:lnTo>
                  <a:cubicBezTo>
                    <a:pt x="475" y="10546"/>
                    <a:pt x="475" y="9216"/>
                    <a:pt x="475" y="7886"/>
                  </a:cubicBezTo>
                  <a:cubicBezTo>
                    <a:pt x="507" y="3611"/>
                    <a:pt x="4022" y="285"/>
                    <a:pt x="8234" y="285"/>
                  </a:cubicBezTo>
                  <a:lnTo>
                    <a:pt x="118633" y="285"/>
                  </a:lnTo>
                  <a:cubicBezTo>
                    <a:pt x="118957" y="285"/>
                    <a:pt x="119282" y="281"/>
                    <a:pt x="119606" y="281"/>
                  </a:cubicBezTo>
                  <a:close/>
                  <a:moveTo>
                    <a:pt x="7949" y="0"/>
                  </a:moveTo>
                  <a:cubicBezTo>
                    <a:pt x="3642" y="0"/>
                    <a:pt x="64" y="3389"/>
                    <a:pt x="0" y="7759"/>
                  </a:cubicBezTo>
                  <a:cubicBezTo>
                    <a:pt x="0" y="9026"/>
                    <a:pt x="0" y="10324"/>
                    <a:pt x="0" y="11591"/>
                  </a:cubicBezTo>
                  <a:lnTo>
                    <a:pt x="0" y="21060"/>
                  </a:lnTo>
                  <a:lnTo>
                    <a:pt x="0" y="33791"/>
                  </a:lnTo>
                  <a:lnTo>
                    <a:pt x="0" y="47662"/>
                  </a:lnTo>
                  <a:lnTo>
                    <a:pt x="0" y="60266"/>
                  </a:lnTo>
                  <a:lnTo>
                    <a:pt x="0" y="69419"/>
                  </a:lnTo>
                  <a:lnTo>
                    <a:pt x="0" y="72776"/>
                  </a:lnTo>
                  <a:cubicBezTo>
                    <a:pt x="0" y="72776"/>
                    <a:pt x="0" y="72776"/>
                    <a:pt x="0" y="72776"/>
                  </a:cubicBezTo>
                  <a:lnTo>
                    <a:pt x="0" y="72776"/>
                  </a:lnTo>
                  <a:cubicBezTo>
                    <a:pt x="0" y="72776"/>
                    <a:pt x="0" y="72777"/>
                    <a:pt x="0" y="72778"/>
                  </a:cubicBezTo>
                  <a:lnTo>
                    <a:pt x="0" y="72778"/>
                  </a:lnTo>
                  <a:cubicBezTo>
                    <a:pt x="65" y="77274"/>
                    <a:pt x="3833" y="80629"/>
                    <a:pt x="8203" y="80661"/>
                  </a:cubicBezTo>
                  <a:lnTo>
                    <a:pt x="118981" y="80661"/>
                  </a:lnTo>
                  <a:cubicBezTo>
                    <a:pt x="120660" y="80661"/>
                    <a:pt x="122306" y="80598"/>
                    <a:pt x="123890" y="79806"/>
                  </a:cubicBezTo>
                  <a:cubicBezTo>
                    <a:pt x="126487" y="78476"/>
                    <a:pt x="128102" y="75816"/>
                    <a:pt x="128133" y="72902"/>
                  </a:cubicBezTo>
                  <a:cubicBezTo>
                    <a:pt x="128133" y="72554"/>
                    <a:pt x="128133" y="72237"/>
                    <a:pt x="128133" y="71889"/>
                  </a:cubicBezTo>
                  <a:lnTo>
                    <a:pt x="128133" y="65048"/>
                  </a:lnTo>
                  <a:lnTo>
                    <a:pt x="128133" y="53743"/>
                  </a:lnTo>
                  <a:lnTo>
                    <a:pt x="128133" y="40125"/>
                  </a:lnTo>
                  <a:lnTo>
                    <a:pt x="128133" y="26634"/>
                  </a:lnTo>
                  <a:lnTo>
                    <a:pt x="128133" y="15392"/>
                  </a:lnTo>
                  <a:lnTo>
                    <a:pt x="128133" y="8741"/>
                  </a:lnTo>
                  <a:cubicBezTo>
                    <a:pt x="128133" y="8329"/>
                    <a:pt x="128133" y="7918"/>
                    <a:pt x="128133" y="7506"/>
                  </a:cubicBezTo>
                  <a:cubicBezTo>
                    <a:pt x="127975" y="4592"/>
                    <a:pt x="126138" y="1996"/>
                    <a:pt x="123510" y="760"/>
                  </a:cubicBezTo>
                  <a:cubicBezTo>
                    <a:pt x="121958" y="32"/>
                    <a:pt x="120375" y="0"/>
                    <a:pt x="1186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1702838" y="3937463"/>
              <a:ext cx="1583877" cy="9925"/>
            </a:xfrm>
            <a:custGeom>
              <a:rect b="b" l="l" r="r" t="t"/>
              <a:pathLst>
                <a:path extrusionOk="0" h="357" w="56974">
                  <a:moveTo>
                    <a:pt x="1084" y="1"/>
                  </a:moveTo>
                  <a:cubicBezTo>
                    <a:pt x="838" y="1"/>
                    <a:pt x="592" y="11"/>
                    <a:pt x="349" y="43"/>
                  </a:cubicBezTo>
                  <a:lnTo>
                    <a:pt x="254" y="43"/>
                  </a:lnTo>
                  <a:cubicBezTo>
                    <a:pt x="0" y="43"/>
                    <a:pt x="380" y="328"/>
                    <a:pt x="539" y="328"/>
                  </a:cubicBezTo>
                  <a:lnTo>
                    <a:pt x="54408" y="328"/>
                  </a:lnTo>
                  <a:cubicBezTo>
                    <a:pt x="54872" y="328"/>
                    <a:pt x="55379" y="356"/>
                    <a:pt x="55872" y="356"/>
                  </a:cubicBezTo>
                  <a:cubicBezTo>
                    <a:pt x="56118" y="356"/>
                    <a:pt x="56361" y="349"/>
                    <a:pt x="56593" y="328"/>
                  </a:cubicBezTo>
                  <a:cubicBezTo>
                    <a:pt x="56604" y="317"/>
                    <a:pt x="56614" y="314"/>
                    <a:pt x="56625" y="314"/>
                  </a:cubicBezTo>
                  <a:cubicBezTo>
                    <a:pt x="56646" y="314"/>
                    <a:pt x="56667" y="328"/>
                    <a:pt x="56688" y="328"/>
                  </a:cubicBezTo>
                  <a:cubicBezTo>
                    <a:pt x="56973" y="328"/>
                    <a:pt x="56561" y="43"/>
                    <a:pt x="56435" y="43"/>
                  </a:cubicBezTo>
                  <a:lnTo>
                    <a:pt x="2534" y="43"/>
                  </a:lnTo>
                  <a:cubicBezTo>
                    <a:pt x="2069" y="43"/>
                    <a:pt x="1577" y="1"/>
                    <a:pt x="108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854094" y="1506881"/>
              <a:ext cx="3281290" cy="1960678"/>
            </a:xfrm>
            <a:custGeom>
              <a:rect b="b" l="l" r="r" t="t"/>
              <a:pathLst>
                <a:path extrusionOk="0" h="70528" w="118032">
                  <a:moveTo>
                    <a:pt x="110090" y="283"/>
                  </a:moveTo>
                  <a:cubicBezTo>
                    <a:pt x="111089" y="283"/>
                    <a:pt x="112084" y="322"/>
                    <a:pt x="113059" y="697"/>
                  </a:cubicBezTo>
                  <a:cubicBezTo>
                    <a:pt x="115783" y="1711"/>
                    <a:pt x="117524" y="4402"/>
                    <a:pt x="117524" y="7253"/>
                  </a:cubicBezTo>
                  <a:cubicBezTo>
                    <a:pt x="117556" y="7569"/>
                    <a:pt x="117524" y="7854"/>
                    <a:pt x="117524" y="8171"/>
                  </a:cubicBezTo>
                  <a:lnTo>
                    <a:pt x="117524" y="14441"/>
                  </a:lnTo>
                  <a:lnTo>
                    <a:pt x="117524" y="24734"/>
                  </a:lnTo>
                  <a:lnTo>
                    <a:pt x="117524" y="36895"/>
                  </a:lnTo>
                  <a:lnTo>
                    <a:pt x="117524" y="48834"/>
                  </a:lnTo>
                  <a:lnTo>
                    <a:pt x="117524" y="58208"/>
                  </a:lnTo>
                  <a:cubicBezTo>
                    <a:pt x="117524" y="59791"/>
                    <a:pt x="117556" y="61375"/>
                    <a:pt x="117524" y="62958"/>
                  </a:cubicBezTo>
                  <a:cubicBezTo>
                    <a:pt x="117524" y="66917"/>
                    <a:pt x="114452" y="70210"/>
                    <a:pt x="110431" y="70242"/>
                  </a:cubicBezTo>
                  <a:lnTo>
                    <a:pt x="7506" y="70242"/>
                  </a:lnTo>
                  <a:cubicBezTo>
                    <a:pt x="3642" y="70242"/>
                    <a:pt x="507" y="67202"/>
                    <a:pt x="475" y="63275"/>
                  </a:cubicBezTo>
                  <a:lnTo>
                    <a:pt x="475" y="59981"/>
                  </a:lnTo>
                  <a:lnTo>
                    <a:pt x="475" y="51462"/>
                  </a:lnTo>
                  <a:lnTo>
                    <a:pt x="475" y="39998"/>
                  </a:lnTo>
                  <a:lnTo>
                    <a:pt x="475" y="27711"/>
                  </a:lnTo>
                  <a:lnTo>
                    <a:pt x="475" y="16722"/>
                  </a:lnTo>
                  <a:lnTo>
                    <a:pt x="475" y="9311"/>
                  </a:lnTo>
                  <a:lnTo>
                    <a:pt x="475" y="7601"/>
                  </a:lnTo>
                  <a:cubicBezTo>
                    <a:pt x="475" y="6113"/>
                    <a:pt x="824" y="4687"/>
                    <a:pt x="1647" y="3452"/>
                  </a:cubicBezTo>
                  <a:cubicBezTo>
                    <a:pt x="2946" y="1489"/>
                    <a:pt x="5194" y="317"/>
                    <a:pt x="7538" y="285"/>
                  </a:cubicBezTo>
                  <a:lnTo>
                    <a:pt x="109290" y="285"/>
                  </a:lnTo>
                  <a:cubicBezTo>
                    <a:pt x="109557" y="285"/>
                    <a:pt x="109824" y="283"/>
                    <a:pt x="110090" y="283"/>
                  </a:cubicBezTo>
                  <a:close/>
                  <a:moveTo>
                    <a:pt x="7284" y="0"/>
                  </a:moveTo>
                  <a:cubicBezTo>
                    <a:pt x="4973" y="0"/>
                    <a:pt x="2787" y="1109"/>
                    <a:pt x="1394" y="2977"/>
                  </a:cubicBezTo>
                  <a:cubicBezTo>
                    <a:pt x="444" y="4276"/>
                    <a:pt x="0" y="5828"/>
                    <a:pt x="0" y="7411"/>
                  </a:cubicBezTo>
                  <a:lnTo>
                    <a:pt x="0" y="9058"/>
                  </a:lnTo>
                  <a:lnTo>
                    <a:pt x="0" y="16437"/>
                  </a:lnTo>
                  <a:lnTo>
                    <a:pt x="0" y="27489"/>
                  </a:lnTo>
                  <a:lnTo>
                    <a:pt x="0" y="39935"/>
                  </a:lnTo>
                  <a:lnTo>
                    <a:pt x="0" y="51494"/>
                  </a:lnTo>
                  <a:lnTo>
                    <a:pt x="0" y="60013"/>
                  </a:lnTo>
                  <a:lnTo>
                    <a:pt x="0" y="63148"/>
                  </a:lnTo>
                  <a:cubicBezTo>
                    <a:pt x="0" y="63148"/>
                    <a:pt x="0" y="63148"/>
                    <a:pt x="0" y="63148"/>
                  </a:cubicBezTo>
                  <a:lnTo>
                    <a:pt x="0" y="63148"/>
                  </a:lnTo>
                  <a:cubicBezTo>
                    <a:pt x="0" y="63149"/>
                    <a:pt x="0" y="63149"/>
                    <a:pt x="0" y="63149"/>
                  </a:cubicBezTo>
                  <a:lnTo>
                    <a:pt x="0" y="63149"/>
                  </a:lnTo>
                  <a:cubicBezTo>
                    <a:pt x="33" y="67329"/>
                    <a:pt x="3548" y="70495"/>
                    <a:pt x="7664" y="70527"/>
                  </a:cubicBezTo>
                  <a:lnTo>
                    <a:pt x="110716" y="70527"/>
                  </a:lnTo>
                  <a:cubicBezTo>
                    <a:pt x="114801" y="70495"/>
                    <a:pt x="117999" y="67170"/>
                    <a:pt x="117999" y="63117"/>
                  </a:cubicBezTo>
                  <a:cubicBezTo>
                    <a:pt x="117999" y="61565"/>
                    <a:pt x="117999" y="60045"/>
                    <a:pt x="117999" y="58493"/>
                  </a:cubicBezTo>
                  <a:lnTo>
                    <a:pt x="117999" y="49087"/>
                  </a:lnTo>
                  <a:lnTo>
                    <a:pt x="117999" y="37085"/>
                  </a:lnTo>
                  <a:lnTo>
                    <a:pt x="117999" y="24734"/>
                  </a:lnTo>
                  <a:lnTo>
                    <a:pt x="117999" y="14410"/>
                  </a:lnTo>
                  <a:lnTo>
                    <a:pt x="117999" y="8203"/>
                  </a:lnTo>
                  <a:cubicBezTo>
                    <a:pt x="117999" y="7823"/>
                    <a:pt x="118031" y="7411"/>
                    <a:pt x="117999" y="7031"/>
                  </a:cubicBezTo>
                  <a:cubicBezTo>
                    <a:pt x="117873" y="4371"/>
                    <a:pt x="116226" y="1964"/>
                    <a:pt x="113851" y="792"/>
                  </a:cubicBezTo>
                  <a:cubicBezTo>
                    <a:pt x="112394" y="64"/>
                    <a:pt x="110874" y="0"/>
                    <a:pt x="1093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2217022" y="3600567"/>
              <a:ext cx="555194" cy="345248"/>
            </a:xfrm>
            <a:custGeom>
              <a:rect b="b" l="l" r="r" t="t"/>
              <a:pathLst>
                <a:path extrusionOk="0" h="12419" w="19971">
                  <a:moveTo>
                    <a:pt x="19667" y="253"/>
                  </a:moveTo>
                  <a:lnTo>
                    <a:pt x="19667" y="10767"/>
                  </a:lnTo>
                  <a:lnTo>
                    <a:pt x="19667" y="12161"/>
                  </a:lnTo>
                  <a:lnTo>
                    <a:pt x="285" y="12161"/>
                  </a:lnTo>
                  <a:lnTo>
                    <a:pt x="285" y="1647"/>
                  </a:lnTo>
                  <a:lnTo>
                    <a:pt x="285" y="253"/>
                  </a:lnTo>
                  <a:close/>
                  <a:moveTo>
                    <a:pt x="159" y="0"/>
                  </a:moveTo>
                  <a:cubicBezTo>
                    <a:pt x="95" y="0"/>
                    <a:pt x="0" y="63"/>
                    <a:pt x="0" y="127"/>
                  </a:cubicBezTo>
                  <a:lnTo>
                    <a:pt x="0" y="10767"/>
                  </a:lnTo>
                  <a:lnTo>
                    <a:pt x="0" y="12288"/>
                  </a:lnTo>
                  <a:cubicBezTo>
                    <a:pt x="0" y="12383"/>
                    <a:pt x="64" y="12414"/>
                    <a:pt x="127" y="12414"/>
                  </a:cubicBezTo>
                  <a:lnTo>
                    <a:pt x="19762" y="12414"/>
                  </a:lnTo>
                  <a:cubicBezTo>
                    <a:pt x="19774" y="12417"/>
                    <a:pt x="19787" y="12418"/>
                    <a:pt x="19800" y="12418"/>
                  </a:cubicBezTo>
                  <a:cubicBezTo>
                    <a:pt x="19814" y="12418"/>
                    <a:pt x="19828" y="12417"/>
                    <a:pt x="19842" y="12413"/>
                  </a:cubicBezTo>
                  <a:lnTo>
                    <a:pt x="19842" y="12413"/>
                  </a:lnTo>
                  <a:cubicBezTo>
                    <a:pt x="19928" y="12403"/>
                    <a:pt x="19970" y="12315"/>
                    <a:pt x="19952" y="12246"/>
                  </a:cubicBezTo>
                  <a:lnTo>
                    <a:pt x="19952" y="12246"/>
                  </a:lnTo>
                  <a:lnTo>
                    <a:pt x="19952" y="1647"/>
                  </a:lnTo>
                  <a:lnTo>
                    <a:pt x="19952" y="127"/>
                  </a:lnTo>
                  <a:cubicBezTo>
                    <a:pt x="19952" y="32"/>
                    <a:pt x="19920" y="0"/>
                    <a:pt x="1982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8" name="Google Shape;748;p47"/>
          <p:cNvSpPr txBox="1"/>
          <p:nvPr/>
        </p:nvSpPr>
        <p:spPr>
          <a:xfrm>
            <a:off x="6444875" y="2082200"/>
            <a:ext cx="1586100" cy="400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Scheda tecnica</a:t>
            </a:r>
            <a:endParaRPr i="1"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49" name="Google Shape;749;p47"/>
          <p:cNvCxnSpPr>
            <a:stCxn id="748" idx="1"/>
          </p:cNvCxnSpPr>
          <p:nvPr/>
        </p:nvCxnSpPr>
        <p:spPr>
          <a:xfrm flipH="1">
            <a:off x="5465675" y="2282300"/>
            <a:ext cx="979200" cy="840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8"/>
          <p:cNvSpPr txBox="1"/>
          <p:nvPr>
            <p:ph type="title"/>
          </p:nvPr>
        </p:nvSpPr>
        <p:spPr>
          <a:xfrm>
            <a:off x="713225" y="539525"/>
            <a:ext cx="7717500" cy="4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Attività di laboratorio</a:t>
            </a:r>
            <a:endParaRPr/>
          </a:p>
        </p:txBody>
      </p:sp>
      <p:sp>
        <p:nvSpPr>
          <p:cNvPr id="755" name="Google Shape;755;p48"/>
          <p:cNvSpPr/>
          <p:nvPr/>
        </p:nvSpPr>
        <p:spPr>
          <a:xfrm>
            <a:off x="8030950" y="121987"/>
            <a:ext cx="991542" cy="830334"/>
          </a:xfrm>
          <a:custGeom>
            <a:rect b="b" l="l" r="r" t="t"/>
            <a:pathLst>
              <a:path extrusionOk="0" h="24481" w="24481">
                <a:moveTo>
                  <a:pt x="12225" y="0"/>
                </a:moveTo>
                <a:cubicBezTo>
                  <a:pt x="5479" y="0"/>
                  <a:pt x="1" y="5479"/>
                  <a:pt x="1" y="12256"/>
                </a:cubicBezTo>
                <a:cubicBezTo>
                  <a:pt x="1" y="19002"/>
                  <a:pt x="5479" y="24480"/>
                  <a:pt x="12225" y="24480"/>
                </a:cubicBezTo>
                <a:cubicBezTo>
                  <a:pt x="19002" y="24480"/>
                  <a:pt x="24481" y="19002"/>
                  <a:pt x="24481" y="12256"/>
                </a:cubicBezTo>
                <a:cubicBezTo>
                  <a:pt x="24481" y="5479"/>
                  <a:pt x="19002" y="0"/>
                  <a:pt x="12225" y="0"/>
                </a:cubicBezTo>
                <a:close/>
              </a:path>
            </a:pathLst>
          </a:custGeom>
          <a:solidFill>
            <a:srgbClr val="CC6A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latin typeface="Alice"/>
                <a:ea typeface="Alice"/>
                <a:cs typeface="Alice"/>
                <a:sym typeface="Alice"/>
                <a:hlinkClick action="ppaction://hlinksldjump" r:id="rId3"/>
              </a:rPr>
              <a:t>torna al sommario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756" name="Google Shape;756;p48"/>
          <p:cNvSpPr txBox="1"/>
          <p:nvPr/>
        </p:nvSpPr>
        <p:spPr>
          <a:xfrm>
            <a:off x="3539150" y="4014450"/>
            <a:ext cx="2175600" cy="400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Montaggio gonna 1:5</a:t>
            </a:r>
            <a:endParaRPr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7" name="Google Shape;757;p48"/>
          <p:cNvSpPr txBox="1"/>
          <p:nvPr/>
        </p:nvSpPr>
        <p:spPr>
          <a:xfrm>
            <a:off x="3788175" y="1824800"/>
            <a:ext cx="2467500" cy="400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>
                <a:solidFill>
                  <a:srgbClr val="332D29"/>
                </a:solidFill>
                <a:latin typeface="Georgia"/>
                <a:ea typeface="Georgia"/>
                <a:cs typeface="Georgia"/>
                <a:sym typeface="Georgia"/>
              </a:rPr>
              <a:t>Montaggio gonna 1:2</a:t>
            </a:r>
            <a:endParaRPr i="1">
              <a:solidFill>
                <a:srgbClr val="332D2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8" name="Google Shape;758;p48" title="GONNA A 4 TELI SCALA1:2 TG 42 (22 abr 2021 12:30)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083" y="1465350"/>
            <a:ext cx="2307367" cy="17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8" title="U.D.A. &quot;FASHION SKIRT&quot; : GONNNA A 4 TELI scala 1:5 tg 42&#10; (19 abr 2021 14:44).MO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2891" y="1588450"/>
            <a:ext cx="1763611" cy="313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0" name="Google Shape;760;p48"/>
          <p:cNvCxnSpPr>
            <a:stCxn id="757" idx="1"/>
          </p:cNvCxnSpPr>
          <p:nvPr/>
        </p:nvCxnSpPr>
        <p:spPr>
          <a:xfrm flipH="1">
            <a:off x="2935875" y="2024900"/>
            <a:ext cx="852300" cy="349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61" name="Google Shape;761;p48"/>
          <p:cNvCxnSpPr>
            <a:stCxn id="756" idx="3"/>
          </p:cNvCxnSpPr>
          <p:nvPr/>
        </p:nvCxnSpPr>
        <p:spPr>
          <a:xfrm flipH="1" rot="10800000">
            <a:off x="5714750" y="3725250"/>
            <a:ext cx="820500" cy="489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62" name="Google Shape;762;p48"/>
          <p:cNvGrpSpPr/>
          <p:nvPr/>
        </p:nvGrpSpPr>
        <p:grpSpPr>
          <a:xfrm>
            <a:off x="6799930" y="1465461"/>
            <a:ext cx="2066352" cy="3364835"/>
            <a:chOff x="6257050" y="552250"/>
            <a:chExt cx="2173734" cy="4075130"/>
          </a:xfrm>
        </p:grpSpPr>
        <p:sp>
          <p:nvSpPr>
            <p:cNvPr id="763" name="Google Shape;763;p48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102558" y="1395499"/>
            <a:ext cx="2713690" cy="1872115"/>
            <a:chOff x="6257050" y="552250"/>
            <a:chExt cx="2173734" cy="4075130"/>
          </a:xfrm>
        </p:grpSpPr>
        <p:sp>
          <p:nvSpPr>
            <p:cNvPr id="766" name="Google Shape;766;p48"/>
            <p:cNvSpPr/>
            <p:nvPr/>
          </p:nvSpPr>
          <p:spPr>
            <a:xfrm>
              <a:off x="6257050" y="552250"/>
              <a:ext cx="2173734" cy="4075130"/>
            </a:xfrm>
            <a:custGeom>
              <a:rect b="b" l="l" r="r" t="t"/>
              <a:pathLst>
                <a:path extrusionOk="0" h="141719" w="75595">
                  <a:moveTo>
                    <a:pt x="66949" y="317"/>
                  </a:moveTo>
                  <a:cubicBezTo>
                    <a:pt x="69862" y="317"/>
                    <a:pt x="72523" y="1868"/>
                    <a:pt x="73979" y="4370"/>
                  </a:cubicBezTo>
                  <a:cubicBezTo>
                    <a:pt x="74993" y="6112"/>
                    <a:pt x="75120" y="7949"/>
                    <a:pt x="75120" y="9849"/>
                  </a:cubicBezTo>
                  <a:lnTo>
                    <a:pt x="75120" y="14884"/>
                  </a:lnTo>
                  <a:lnTo>
                    <a:pt x="75120" y="23055"/>
                  </a:lnTo>
                  <a:lnTo>
                    <a:pt x="75120" y="33759"/>
                  </a:lnTo>
                  <a:lnTo>
                    <a:pt x="75120" y="46300"/>
                  </a:lnTo>
                  <a:lnTo>
                    <a:pt x="75120" y="59981"/>
                  </a:lnTo>
                  <a:lnTo>
                    <a:pt x="75120" y="74200"/>
                  </a:lnTo>
                  <a:lnTo>
                    <a:pt x="75120" y="88293"/>
                  </a:lnTo>
                  <a:lnTo>
                    <a:pt x="75120" y="101530"/>
                  </a:lnTo>
                  <a:lnTo>
                    <a:pt x="75120" y="113280"/>
                  </a:lnTo>
                  <a:lnTo>
                    <a:pt x="75120" y="122844"/>
                  </a:lnTo>
                  <a:lnTo>
                    <a:pt x="75120" y="129589"/>
                  </a:lnTo>
                  <a:cubicBezTo>
                    <a:pt x="75120" y="130666"/>
                    <a:pt x="75120" y="131743"/>
                    <a:pt x="75120" y="132851"/>
                  </a:cubicBezTo>
                  <a:cubicBezTo>
                    <a:pt x="75120" y="137506"/>
                    <a:pt x="71446" y="141370"/>
                    <a:pt x="66759" y="141433"/>
                  </a:cubicBezTo>
                  <a:lnTo>
                    <a:pt x="13682" y="141433"/>
                  </a:lnTo>
                  <a:cubicBezTo>
                    <a:pt x="12563" y="141433"/>
                    <a:pt x="11444" y="141447"/>
                    <a:pt x="10325" y="141447"/>
                  </a:cubicBezTo>
                  <a:cubicBezTo>
                    <a:pt x="9765" y="141447"/>
                    <a:pt x="9206" y="141444"/>
                    <a:pt x="8646" y="141433"/>
                  </a:cubicBezTo>
                  <a:cubicBezTo>
                    <a:pt x="4022" y="141402"/>
                    <a:pt x="476" y="137570"/>
                    <a:pt x="476" y="133009"/>
                  </a:cubicBezTo>
                  <a:cubicBezTo>
                    <a:pt x="476" y="131964"/>
                    <a:pt x="476" y="130919"/>
                    <a:pt x="476" y="129906"/>
                  </a:cubicBezTo>
                  <a:lnTo>
                    <a:pt x="476" y="123287"/>
                  </a:lnTo>
                  <a:lnTo>
                    <a:pt x="476" y="113818"/>
                  </a:lnTo>
                  <a:lnTo>
                    <a:pt x="476" y="102132"/>
                  </a:lnTo>
                  <a:lnTo>
                    <a:pt x="476" y="88958"/>
                  </a:lnTo>
                  <a:lnTo>
                    <a:pt x="476" y="74897"/>
                  </a:lnTo>
                  <a:lnTo>
                    <a:pt x="476" y="60646"/>
                  </a:lnTo>
                  <a:lnTo>
                    <a:pt x="476" y="46965"/>
                  </a:lnTo>
                  <a:lnTo>
                    <a:pt x="476" y="34361"/>
                  </a:lnTo>
                  <a:lnTo>
                    <a:pt x="476" y="23562"/>
                  </a:lnTo>
                  <a:lnTo>
                    <a:pt x="476" y="15264"/>
                  </a:lnTo>
                  <a:lnTo>
                    <a:pt x="476" y="10102"/>
                  </a:lnTo>
                  <a:cubicBezTo>
                    <a:pt x="476" y="8392"/>
                    <a:pt x="507" y="6777"/>
                    <a:pt x="1267" y="5162"/>
                  </a:cubicBezTo>
                  <a:cubicBezTo>
                    <a:pt x="2661" y="2217"/>
                    <a:pt x="5638" y="348"/>
                    <a:pt x="8868" y="317"/>
                  </a:cubicBezTo>
                  <a:close/>
                  <a:moveTo>
                    <a:pt x="9628" y="0"/>
                  </a:moveTo>
                  <a:cubicBezTo>
                    <a:pt x="9153" y="0"/>
                    <a:pt x="8678" y="0"/>
                    <a:pt x="8203" y="32"/>
                  </a:cubicBezTo>
                  <a:cubicBezTo>
                    <a:pt x="5131" y="158"/>
                    <a:pt x="2312" y="1995"/>
                    <a:pt x="919" y="4719"/>
                  </a:cubicBezTo>
                  <a:cubicBezTo>
                    <a:pt x="95" y="6365"/>
                    <a:pt x="0" y="8107"/>
                    <a:pt x="0" y="9912"/>
                  </a:cubicBezTo>
                  <a:lnTo>
                    <a:pt x="0" y="15043"/>
                  </a:lnTo>
                  <a:lnTo>
                    <a:pt x="0" y="23372"/>
                  </a:lnTo>
                  <a:lnTo>
                    <a:pt x="0" y="34297"/>
                  </a:lnTo>
                  <a:lnTo>
                    <a:pt x="0" y="47092"/>
                  </a:lnTo>
                  <a:lnTo>
                    <a:pt x="0" y="61026"/>
                  </a:lnTo>
                  <a:lnTo>
                    <a:pt x="0" y="75404"/>
                  </a:lnTo>
                  <a:lnTo>
                    <a:pt x="0" y="89560"/>
                  </a:lnTo>
                  <a:lnTo>
                    <a:pt x="0" y="102829"/>
                  </a:lnTo>
                  <a:lnTo>
                    <a:pt x="0" y="114483"/>
                  </a:lnTo>
                  <a:lnTo>
                    <a:pt x="0" y="123889"/>
                  </a:lnTo>
                  <a:lnTo>
                    <a:pt x="0" y="130254"/>
                  </a:lnTo>
                  <a:cubicBezTo>
                    <a:pt x="0" y="131173"/>
                    <a:pt x="0" y="132091"/>
                    <a:pt x="0" y="132978"/>
                  </a:cubicBezTo>
                  <a:cubicBezTo>
                    <a:pt x="32" y="137823"/>
                    <a:pt x="4086" y="141687"/>
                    <a:pt x="8899" y="141718"/>
                  </a:cubicBezTo>
                  <a:lnTo>
                    <a:pt x="67012" y="141718"/>
                  </a:lnTo>
                  <a:cubicBezTo>
                    <a:pt x="67015" y="141718"/>
                    <a:pt x="67018" y="141718"/>
                    <a:pt x="67021" y="141718"/>
                  </a:cubicBezTo>
                  <a:lnTo>
                    <a:pt x="67021" y="141718"/>
                  </a:lnTo>
                  <a:cubicBezTo>
                    <a:pt x="71799" y="141650"/>
                    <a:pt x="75563" y="137757"/>
                    <a:pt x="75595" y="133009"/>
                  </a:cubicBezTo>
                  <a:cubicBezTo>
                    <a:pt x="75595" y="131933"/>
                    <a:pt x="75595" y="130888"/>
                    <a:pt x="75595" y="129811"/>
                  </a:cubicBezTo>
                  <a:lnTo>
                    <a:pt x="75595" y="123002"/>
                  </a:lnTo>
                  <a:lnTo>
                    <a:pt x="75595" y="113343"/>
                  </a:lnTo>
                  <a:lnTo>
                    <a:pt x="75595" y="101467"/>
                  </a:lnTo>
                  <a:lnTo>
                    <a:pt x="75595" y="88040"/>
                  </a:lnTo>
                  <a:lnTo>
                    <a:pt x="75595" y="73820"/>
                  </a:lnTo>
                  <a:lnTo>
                    <a:pt x="75595" y="59474"/>
                  </a:lnTo>
                  <a:lnTo>
                    <a:pt x="75595" y="45572"/>
                  </a:lnTo>
                  <a:lnTo>
                    <a:pt x="75595" y="32999"/>
                  </a:lnTo>
                  <a:lnTo>
                    <a:pt x="75595" y="22390"/>
                  </a:lnTo>
                  <a:lnTo>
                    <a:pt x="75595" y="14378"/>
                  </a:lnTo>
                  <a:lnTo>
                    <a:pt x="75595" y="9659"/>
                  </a:lnTo>
                  <a:cubicBezTo>
                    <a:pt x="75595" y="9374"/>
                    <a:pt x="75595" y="9057"/>
                    <a:pt x="75595" y="8772"/>
                  </a:cubicBezTo>
                  <a:cubicBezTo>
                    <a:pt x="75563" y="6682"/>
                    <a:pt x="74866" y="4687"/>
                    <a:pt x="73504" y="3104"/>
                  </a:cubicBezTo>
                  <a:cubicBezTo>
                    <a:pt x="71794" y="1140"/>
                    <a:pt x="69292" y="32"/>
                    <a:pt x="6672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418221" y="713940"/>
              <a:ext cx="1852282" cy="3753160"/>
            </a:xfrm>
            <a:custGeom>
              <a:rect b="b" l="l" r="r" t="t"/>
              <a:pathLst>
                <a:path extrusionOk="0" h="130522" w="64416">
                  <a:moveTo>
                    <a:pt x="51146" y="285"/>
                  </a:moveTo>
                  <a:cubicBezTo>
                    <a:pt x="52857" y="285"/>
                    <a:pt x="54567" y="289"/>
                    <a:pt x="56277" y="299"/>
                  </a:cubicBezTo>
                  <a:cubicBezTo>
                    <a:pt x="60584" y="331"/>
                    <a:pt x="63909" y="3846"/>
                    <a:pt x="63941" y="8121"/>
                  </a:cubicBezTo>
                  <a:cubicBezTo>
                    <a:pt x="63941" y="8945"/>
                    <a:pt x="63941" y="9768"/>
                    <a:pt x="63941" y="10623"/>
                  </a:cubicBezTo>
                  <a:lnTo>
                    <a:pt x="63941" y="24304"/>
                  </a:lnTo>
                  <a:lnTo>
                    <a:pt x="63941" y="46029"/>
                  </a:lnTo>
                  <a:lnTo>
                    <a:pt x="63941" y="71174"/>
                  </a:lnTo>
                  <a:lnTo>
                    <a:pt x="63941" y="95147"/>
                  </a:lnTo>
                  <a:lnTo>
                    <a:pt x="63941" y="113737"/>
                  </a:lnTo>
                  <a:cubicBezTo>
                    <a:pt x="63941" y="116556"/>
                    <a:pt x="63941" y="119406"/>
                    <a:pt x="63941" y="122224"/>
                  </a:cubicBezTo>
                  <a:cubicBezTo>
                    <a:pt x="63909" y="126563"/>
                    <a:pt x="60457" y="130173"/>
                    <a:pt x="56087" y="130205"/>
                  </a:cubicBezTo>
                  <a:lnTo>
                    <a:pt x="9818" y="130205"/>
                  </a:lnTo>
                  <a:cubicBezTo>
                    <a:pt x="9438" y="130205"/>
                    <a:pt x="9072" y="130219"/>
                    <a:pt x="8702" y="130219"/>
                  </a:cubicBezTo>
                  <a:cubicBezTo>
                    <a:pt x="8516" y="130219"/>
                    <a:pt x="8330" y="130215"/>
                    <a:pt x="8140" y="130205"/>
                  </a:cubicBezTo>
                  <a:cubicBezTo>
                    <a:pt x="5955" y="130205"/>
                    <a:pt x="3865" y="129318"/>
                    <a:pt x="2408" y="127640"/>
                  </a:cubicBezTo>
                  <a:cubicBezTo>
                    <a:pt x="1141" y="126183"/>
                    <a:pt x="476" y="124346"/>
                    <a:pt x="476" y="122414"/>
                  </a:cubicBezTo>
                  <a:lnTo>
                    <a:pt x="476" y="121623"/>
                  </a:lnTo>
                  <a:lnTo>
                    <a:pt x="476" y="117569"/>
                  </a:lnTo>
                  <a:lnTo>
                    <a:pt x="476" y="101450"/>
                  </a:lnTo>
                  <a:lnTo>
                    <a:pt x="476" y="78616"/>
                  </a:lnTo>
                  <a:lnTo>
                    <a:pt x="476" y="53281"/>
                  </a:lnTo>
                  <a:lnTo>
                    <a:pt x="476" y="30131"/>
                  </a:lnTo>
                  <a:lnTo>
                    <a:pt x="476" y="13663"/>
                  </a:lnTo>
                  <a:lnTo>
                    <a:pt x="476" y="9261"/>
                  </a:lnTo>
                  <a:cubicBezTo>
                    <a:pt x="476" y="7615"/>
                    <a:pt x="571" y="6000"/>
                    <a:pt x="1394" y="4479"/>
                  </a:cubicBezTo>
                  <a:cubicBezTo>
                    <a:pt x="2756" y="1914"/>
                    <a:pt x="5416" y="331"/>
                    <a:pt x="8298" y="299"/>
                  </a:cubicBezTo>
                  <a:lnTo>
                    <a:pt x="40886" y="299"/>
                  </a:lnTo>
                  <a:cubicBezTo>
                    <a:pt x="44306" y="299"/>
                    <a:pt x="47726" y="285"/>
                    <a:pt x="51146" y="285"/>
                  </a:cubicBezTo>
                  <a:close/>
                  <a:moveTo>
                    <a:pt x="8139" y="0"/>
                  </a:moveTo>
                  <a:cubicBezTo>
                    <a:pt x="7982" y="0"/>
                    <a:pt x="7823" y="4"/>
                    <a:pt x="7665" y="14"/>
                  </a:cubicBezTo>
                  <a:cubicBezTo>
                    <a:pt x="4973" y="141"/>
                    <a:pt x="2471" y="1661"/>
                    <a:pt x="1078" y="4004"/>
                  </a:cubicBezTo>
                  <a:cubicBezTo>
                    <a:pt x="159" y="5588"/>
                    <a:pt x="1" y="7298"/>
                    <a:pt x="1" y="9071"/>
                  </a:cubicBezTo>
                  <a:lnTo>
                    <a:pt x="1" y="20631"/>
                  </a:lnTo>
                  <a:lnTo>
                    <a:pt x="1" y="41279"/>
                  </a:lnTo>
                  <a:lnTo>
                    <a:pt x="1" y="66360"/>
                  </a:lnTo>
                  <a:lnTo>
                    <a:pt x="1" y="91252"/>
                  </a:lnTo>
                  <a:lnTo>
                    <a:pt x="1" y="111267"/>
                  </a:lnTo>
                  <a:lnTo>
                    <a:pt x="1" y="121749"/>
                  </a:lnTo>
                  <a:cubicBezTo>
                    <a:pt x="1" y="124378"/>
                    <a:pt x="856" y="126816"/>
                    <a:pt x="2914" y="128526"/>
                  </a:cubicBezTo>
                  <a:cubicBezTo>
                    <a:pt x="4435" y="129825"/>
                    <a:pt x="6398" y="130490"/>
                    <a:pt x="8393" y="130522"/>
                  </a:cubicBezTo>
                  <a:lnTo>
                    <a:pt x="56340" y="130522"/>
                  </a:lnTo>
                  <a:cubicBezTo>
                    <a:pt x="56386" y="130516"/>
                    <a:pt x="56415" y="130505"/>
                    <a:pt x="56430" y="130489"/>
                  </a:cubicBezTo>
                  <a:lnTo>
                    <a:pt x="56430" y="130489"/>
                  </a:lnTo>
                  <a:cubicBezTo>
                    <a:pt x="60853" y="130409"/>
                    <a:pt x="64384" y="126787"/>
                    <a:pt x="64384" y="122383"/>
                  </a:cubicBezTo>
                  <a:cubicBezTo>
                    <a:pt x="64384" y="121496"/>
                    <a:pt x="64384" y="120609"/>
                    <a:pt x="64384" y="119722"/>
                  </a:cubicBezTo>
                  <a:lnTo>
                    <a:pt x="64384" y="105535"/>
                  </a:lnTo>
                  <a:lnTo>
                    <a:pt x="64384" y="83367"/>
                  </a:lnTo>
                  <a:lnTo>
                    <a:pt x="64384" y="57905"/>
                  </a:lnTo>
                  <a:lnTo>
                    <a:pt x="64384" y="33773"/>
                  </a:lnTo>
                  <a:lnTo>
                    <a:pt x="64384" y="15659"/>
                  </a:lnTo>
                  <a:cubicBezTo>
                    <a:pt x="64384" y="13157"/>
                    <a:pt x="64416" y="10655"/>
                    <a:pt x="64384" y="8153"/>
                  </a:cubicBezTo>
                  <a:cubicBezTo>
                    <a:pt x="64352" y="3593"/>
                    <a:pt x="60520" y="14"/>
                    <a:pt x="56023" y="14"/>
                  </a:cubicBezTo>
                  <a:cubicBezTo>
                    <a:pt x="55485" y="4"/>
                    <a:pt x="54947" y="0"/>
                    <a:pt x="54407" y="0"/>
                  </a:cubicBezTo>
                  <a:cubicBezTo>
                    <a:pt x="53328" y="0"/>
                    <a:pt x="52244" y="14"/>
                    <a:pt x="51146" y="14"/>
                  </a:cubicBezTo>
                  <a:lnTo>
                    <a:pt x="9058" y="14"/>
                  </a:lnTo>
                  <a:cubicBezTo>
                    <a:pt x="8763" y="14"/>
                    <a:pt x="8453" y="0"/>
                    <a:pt x="81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8"/>
          <p:cNvGrpSpPr/>
          <p:nvPr/>
        </p:nvGrpSpPr>
        <p:grpSpPr>
          <a:xfrm rot="-5400000">
            <a:off x="418151" y="590565"/>
            <a:ext cx="618281" cy="991600"/>
            <a:chOff x="3368500" y="3750924"/>
            <a:chExt cx="1095855" cy="1518297"/>
          </a:xfrm>
        </p:grpSpPr>
        <p:sp>
          <p:nvSpPr>
            <p:cNvPr id="769" name="Google Shape;769;p48"/>
            <p:cNvSpPr/>
            <p:nvPr/>
          </p:nvSpPr>
          <p:spPr>
            <a:xfrm>
              <a:off x="3707897" y="4463090"/>
              <a:ext cx="531037" cy="524882"/>
            </a:xfrm>
            <a:custGeom>
              <a:rect b="b" l="l" r="r" t="t"/>
              <a:pathLst>
                <a:path extrusionOk="0" h="30019" w="30371">
                  <a:moveTo>
                    <a:pt x="20237" y="26426"/>
                  </a:moveTo>
                  <a:cubicBezTo>
                    <a:pt x="20205" y="26838"/>
                    <a:pt x="20110" y="27249"/>
                    <a:pt x="19952" y="27629"/>
                  </a:cubicBezTo>
                  <a:cubicBezTo>
                    <a:pt x="19952" y="27642"/>
                    <a:pt x="19946" y="27656"/>
                    <a:pt x="19940" y="27671"/>
                  </a:cubicBezTo>
                  <a:lnTo>
                    <a:pt x="19940" y="27671"/>
                  </a:lnTo>
                  <a:cubicBezTo>
                    <a:pt x="20032" y="27280"/>
                    <a:pt x="20148" y="26839"/>
                    <a:pt x="20237" y="26426"/>
                  </a:cubicBezTo>
                  <a:close/>
                  <a:moveTo>
                    <a:pt x="14541" y="1"/>
                  </a:moveTo>
                  <a:cubicBezTo>
                    <a:pt x="13963" y="1"/>
                    <a:pt x="13380" y="72"/>
                    <a:pt x="12763" y="204"/>
                  </a:cubicBezTo>
                  <a:cubicBezTo>
                    <a:pt x="11939" y="426"/>
                    <a:pt x="11148" y="774"/>
                    <a:pt x="10293" y="837"/>
                  </a:cubicBezTo>
                  <a:cubicBezTo>
                    <a:pt x="10157" y="846"/>
                    <a:pt x="10021" y="850"/>
                    <a:pt x="9886" y="850"/>
                  </a:cubicBezTo>
                  <a:cubicBezTo>
                    <a:pt x="9040" y="850"/>
                    <a:pt x="8194" y="698"/>
                    <a:pt x="7347" y="616"/>
                  </a:cubicBezTo>
                  <a:cubicBezTo>
                    <a:pt x="7063" y="590"/>
                    <a:pt x="6770" y="576"/>
                    <a:pt x="6477" y="576"/>
                  </a:cubicBezTo>
                  <a:cubicBezTo>
                    <a:pt x="4944" y="576"/>
                    <a:pt x="3378" y="980"/>
                    <a:pt x="2660" y="2389"/>
                  </a:cubicBezTo>
                  <a:cubicBezTo>
                    <a:pt x="2502" y="2484"/>
                    <a:pt x="2344" y="2643"/>
                    <a:pt x="2059" y="2959"/>
                  </a:cubicBezTo>
                  <a:cubicBezTo>
                    <a:pt x="1964" y="2959"/>
                    <a:pt x="1900" y="3054"/>
                    <a:pt x="1900" y="3149"/>
                  </a:cubicBezTo>
                  <a:cubicBezTo>
                    <a:pt x="665" y="4163"/>
                    <a:pt x="0" y="5588"/>
                    <a:pt x="190" y="7171"/>
                  </a:cubicBezTo>
                  <a:cubicBezTo>
                    <a:pt x="348" y="8406"/>
                    <a:pt x="919" y="9578"/>
                    <a:pt x="1235" y="10781"/>
                  </a:cubicBezTo>
                  <a:cubicBezTo>
                    <a:pt x="1615" y="12207"/>
                    <a:pt x="1869" y="13663"/>
                    <a:pt x="1964" y="15120"/>
                  </a:cubicBezTo>
                  <a:cubicBezTo>
                    <a:pt x="2185" y="17717"/>
                    <a:pt x="760" y="24272"/>
                    <a:pt x="4370" y="25349"/>
                  </a:cubicBezTo>
                  <a:cubicBezTo>
                    <a:pt x="4751" y="25824"/>
                    <a:pt x="5226" y="26204"/>
                    <a:pt x="5796" y="26489"/>
                  </a:cubicBezTo>
                  <a:cubicBezTo>
                    <a:pt x="6411" y="26783"/>
                    <a:pt x="7048" y="26936"/>
                    <a:pt x="7665" y="26936"/>
                  </a:cubicBezTo>
                  <a:cubicBezTo>
                    <a:pt x="8510" y="26936"/>
                    <a:pt x="9317" y="26650"/>
                    <a:pt x="9976" y="26046"/>
                  </a:cubicBezTo>
                  <a:cubicBezTo>
                    <a:pt x="10293" y="26964"/>
                    <a:pt x="10641" y="27819"/>
                    <a:pt x="11623" y="28326"/>
                  </a:cubicBezTo>
                  <a:cubicBezTo>
                    <a:pt x="13048" y="29118"/>
                    <a:pt x="15265" y="29878"/>
                    <a:pt x="16911" y="30004"/>
                  </a:cubicBezTo>
                  <a:cubicBezTo>
                    <a:pt x="17038" y="30014"/>
                    <a:pt x="17160" y="30018"/>
                    <a:pt x="17278" y="30018"/>
                  </a:cubicBezTo>
                  <a:cubicBezTo>
                    <a:pt x="20044" y="30018"/>
                    <a:pt x="20743" y="27590"/>
                    <a:pt x="20743" y="25191"/>
                  </a:cubicBezTo>
                  <a:cubicBezTo>
                    <a:pt x="21413" y="25358"/>
                    <a:pt x="22154" y="25517"/>
                    <a:pt x="22876" y="25517"/>
                  </a:cubicBezTo>
                  <a:cubicBezTo>
                    <a:pt x="23520" y="25517"/>
                    <a:pt x="24150" y="25391"/>
                    <a:pt x="24702" y="25032"/>
                  </a:cubicBezTo>
                  <a:cubicBezTo>
                    <a:pt x="25019" y="24811"/>
                    <a:pt x="25272" y="24557"/>
                    <a:pt x="25494" y="24209"/>
                  </a:cubicBezTo>
                  <a:cubicBezTo>
                    <a:pt x="25684" y="23924"/>
                    <a:pt x="25747" y="23544"/>
                    <a:pt x="25842" y="23196"/>
                  </a:cubicBezTo>
                  <a:cubicBezTo>
                    <a:pt x="26222" y="22087"/>
                    <a:pt x="26254" y="22341"/>
                    <a:pt x="27046" y="21137"/>
                  </a:cubicBezTo>
                  <a:cubicBezTo>
                    <a:pt x="27236" y="20852"/>
                    <a:pt x="27362" y="20631"/>
                    <a:pt x="27426" y="20440"/>
                  </a:cubicBezTo>
                  <a:cubicBezTo>
                    <a:pt x="28004" y="20741"/>
                    <a:pt x="28569" y="20896"/>
                    <a:pt x="29188" y="20896"/>
                  </a:cubicBezTo>
                  <a:cubicBezTo>
                    <a:pt x="29483" y="20896"/>
                    <a:pt x="29790" y="20860"/>
                    <a:pt x="30117" y="20789"/>
                  </a:cubicBezTo>
                  <a:cubicBezTo>
                    <a:pt x="30181" y="20789"/>
                    <a:pt x="30276" y="20726"/>
                    <a:pt x="30276" y="20631"/>
                  </a:cubicBezTo>
                  <a:cubicBezTo>
                    <a:pt x="30371" y="19934"/>
                    <a:pt x="30276" y="19522"/>
                    <a:pt x="29927" y="18920"/>
                  </a:cubicBezTo>
                  <a:cubicBezTo>
                    <a:pt x="29579" y="18319"/>
                    <a:pt x="29041" y="17875"/>
                    <a:pt x="28724" y="17242"/>
                  </a:cubicBezTo>
                  <a:cubicBezTo>
                    <a:pt x="28376" y="16609"/>
                    <a:pt x="28249" y="15880"/>
                    <a:pt x="28059" y="15183"/>
                  </a:cubicBezTo>
                  <a:cubicBezTo>
                    <a:pt x="27869" y="14487"/>
                    <a:pt x="27679" y="13378"/>
                    <a:pt x="27077" y="12777"/>
                  </a:cubicBezTo>
                  <a:cubicBezTo>
                    <a:pt x="27711" y="12618"/>
                    <a:pt x="28344" y="12365"/>
                    <a:pt x="29009" y="12080"/>
                  </a:cubicBezTo>
                  <a:cubicBezTo>
                    <a:pt x="29231" y="12112"/>
                    <a:pt x="29484" y="12143"/>
                    <a:pt x="29737" y="12143"/>
                  </a:cubicBezTo>
                  <a:cubicBezTo>
                    <a:pt x="29864" y="12143"/>
                    <a:pt x="29991" y="11953"/>
                    <a:pt x="29959" y="11858"/>
                  </a:cubicBezTo>
                  <a:cubicBezTo>
                    <a:pt x="29326" y="9008"/>
                    <a:pt x="27331" y="6981"/>
                    <a:pt x="25145" y="5176"/>
                  </a:cubicBezTo>
                  <a:cubicBezTo>
                    <a:pt x="22675" y="3181"/>
                    <a:pt x="19667" y="1186"/>
                    <a:pt x="16563" y="299"/>
                  </a:cubicBezTo>
                  <a:cubicBezTo>
                    <a:pt x="15867" y="95"/>
                    <a:pt x="15208" y="1"/>
                    <a:pt x="14541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3775433" y="4132785"/>
              <a:ext cx="1679" cy="1137"/>
            </a:xfrm>
            <a:custGeom>
              <a:rect b="b" l="l" r="r" t="t"/>
              <a:pathLst>
                <a:path extrusionOk="0" h="65" w="96">
                  <a:moveTo>
                    <a:pt x="32" y="1"/>
                  </a:moveTo>
                  <a:cubicBezTo>
                    <a:pt x="1" y="1"/>
                    <a:pt x="32" y="64"/>
                    <a:pt x="64" y="64"/>
                  </a:cubicBezTo>
                  <a:cubicBezTo>
                    <a:pt x="96" y="64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3368500" y="4501535"/>
              <a:ext cx="215415" cy="495420"/>
            </a:xfrm>
            <a:custGeom>
              <a:rect b="b" l="l" r="r" t="t"/>
              <a:pathLst>
                <a:path extrusionOk="0" h="28334" w="12320">
                  <a:moveTo>
                    <a:pt x="0" y="0"/>
                  </a:moveTo>
                  <a:lnTo>
                    <a:pt x="0" y="4497"/>
                  </a:lnTo>
                  <a:cubicBezTo>
                    <a:pt x="475" y="5922"/>
                    <a:pt x="855" y="7411"/>
                    <a:pt x="1077" y="8963"/>
                  </a:cubicBezTo>
                  <a:cubicBezTo>
                    <a:pt x="1108" y="8994"/>
                    <a:pt x="1108" y="8994"/>
                    <a:pt x="1108" y="9026"/>
                  </a:cubicBezTo>
                  <a:lnTo>
                    <a:pt x="1045" y="9026"/>
                  </a:lnTo>
                  <a:cubicBezTo>
                    <a:pt x="823" y="9089"/>
                    <a:pt x="792" y="9374"/>
                    <a:pt x="950" y="9469"/>
                  </a:cubicBezTo>
                  <a:cubicBezTo>
                    <a:pt x="602" y="9786"/>
                    <a:pt x="285" y="10166"/>
                    <a:pt x="0" y="10578"/>
                  </a:cubicBezTo>
                  <a:lnTo>
                    <a:pt x="0" y="19667"/>
                  </a:lnTo>
                  <a:cubicBezTo>
                    <a:pt x="602" y="20743"/>
                    <a:pt x="1393" y="21693"/>
                    <a:pt x="2122" y="22643"/>
                  </a:cubicBezTo>
                  <a:cubicBezTo>
                    <a:pt x="2819" y="23562"/>
                    <a:pt x="3515" y="24829"/>
                    <a:pt x="4434" y="25525"/>
                  </a:cubicBezTo>
                  <a:cubicBezTo>
                    <a:pt x="4807" y="25814"/>
                    <a:pt x="5189" y="25975"/>
                    <a:pt x="5566" y="25975"/>
                  </a:cubicBezTo>
                  <a:cubicBezTo>
                    <a:pt x="5892" y="25975"/>
                    <a:pt x="6215" y="25853"/>
                    <a:pt x="6524" y="25589"/>
                  </a:cubicBezTo>
                  <a:cubicBezTo>
                    <a:pt x="7189" y="26349"/>
                    <a:pt x="7822" y="27140"/>
                    <a:pt x="8107" y="28186"/>
                  </a:cubicBezTo>
                  <a:cubicBezTo>
                    <a:pt x="8127" y="28284"/>
                    <a:pt x="8196" y="28334"/>
                    <a:pt x="8276" y="28334"/>
                  </a:cubicBezTo>
                  <a:cubicBezTo>
                    <a:pt x="8325" y="28334"/>
                    <a:pt x="8376" y="28316"/>
                    <a:pt x="8424" y="28281"/>
                  </a:cubicBezTo>
                  <a:cubicBezTo>
                    <a:pt x="9849" y="26760"/>
                    <a:pt x="10641" y="24924"/>
                    <a:pt x="10609" y="22833"/>
                  </a:cubicBezTo>
                  <a:lnTo>
                    <a:pt x="10609" y="22833"/>
                  </a:lnTo>
                  <a:cubicBezTo>
                    <a:pt x="11021" y="23023"/>
                    <a:pt x="11433" y="23214"/>
                    <a:pt x="11781" y="23530"/>
                  </a:cubicBezTo>
                  <a:cubicBezTo>
                    <a:pt x="11781" y="23625"/>
                    <a:pt x="11813" y="23720"/>
                    <a:pt x="11813" y="23815"/>
                  </a:cubicBezTo>
                  <a:cubicBezTo>
                    <a:pt x="11813" y="23942"/>
                    <a:pt x="11900" y="24000"/>
                    <a:pt x="11995" y="24000"/>
                  </a:cubicBezTo>
                  <a:cubicBezTo>
                    <a:pt x="12113" y="24000"/>
                    <a:pt x="12242" y="23910"/>
                    <a:pt x="12224" y="23752"/>
                  </a:cubicBezTo>
                  <a:cubicBezTo>
                    <a:pt x="12224" y="23752"/>
                    <a:pt x="12224" y="23752"/>
                    <a:pt x="12224" y="23720"/>
                  </a:cubicBezTo>
                  <a:cubicBezTo>
                    <a:pt x="12288" y="23689"/>
                    <a:pt x="12319" y="23594"/>
                    <a:pt x="12224" y="23530"/>
                  </a:cubicBezTo>
                  <a:cubicBezTo>
                    <a:pt x="12224" y="23499"/>
                    <a:pt x="12224" y="23499"/>
                    <a:pt x="12193" y="23467"/>
                  </a:cubicBezTo>
                  <a:cubicBezTo>
                    <a:pt x="11749" y="17640"/>
                    <a:pt x="10736" y="10419"/>
                    <a:pt x="4592" y="7917"/>
                  </a:cubicBezTo>
                  <a:lnTo>
                    <a:pt x="4624" y="7917"/>
                  </a:lnTo>
                  <a:cubicBezTo>
                    <a:pt x="4750" y="7822"/>
                    <a:pt x="4719" y="7632"/>
                    <a:pt x="4624" y="7537"/>
                  </a:cubicBezTo>
                  <a:cubicBezTo>
                    <a:pt x="2375" y="5511"/>
                    <a:pt x="1172" y="2787"/>
                    <a:pt x="0" y="0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3368500" y="4012643"/>
              <a:ext cx="143429" cy="174325"/>
            </a:xfrm>
            <a:custGeom>
              <a:rect b="b" l="l" r="r" t="t"/>
              <a:pathLst>
                <a:path extrusionOk="0" h="9970" w="8203">
                  <a:moveTo>
                    <a:pt x="0" y="1"/>
                  </a:moveTo>
                  <a:lnTo>
                    <a:pt x="0" y="6619"/>
                  </a:lnTo>
                  <a:cubicBezTo>
                    <a:pt x="158" y="6746"/>
                    <a:pt x="285" y="6873"/>
                    <a:pt x="443" y="6968"/>
                  </a:cubicBezTo>
                  <a:cubicBezTo>
                    <a:pt x="1203" y="7506"/>
                    <a:pt x="2090" y="7854"/>
                    <a:pt x="2977" y="8108"/>
                  </a:cubicBezTo>
                  <a:cubicBezTo>
                    <a:pt x="4497" y="8520"/>
                    <a:pt x="6872" y="8234"/>
                    <a:pt x="7727" y="9850"/>
                  </a:cubicBezTo>
                  <a:cubicBezTo>
                    <a:pt x="7780" y="9934"/>
                    <a:pt x="7854" y="9969"/>
                    <a:pt x="7925" y="9969"/>
                  </a:cubicBezTo>
                  <a:cubicBezTo>
                    <a:pt x="8069" y="9969"/>
                    <a:pt x="8202" y="9828"/>
                    <a:pt x="8139" y="9660"/>
                  </a:cubicBezTo>
                  <a:cubicBezTo>
                    <a:pt x="6302" y="6366"/>
                    <a:pt x="4275" y="2819"/>
                    <a:pt x="1108" y="634"/>
                  </a:cubicBezTo>
                  <a:cubicBezTo>
                    <a:pt x="792" y="381"/>
                    <a:pt x="412" y="191"/>
                    <a:pt x="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3368500" y="3967764"/>
              <a:ext cx="704191" cy="584454"/>
            </a:xfrm>
            <a:custGeom>
              <a:rect b="b" l="l" r="r" t="t"/>
              <a:pathLst>
                <a:path extrusionOk="0" h="33426" w="40274">
                  <a:moveTo>
                    <a:pt x="32400" y="1"/>
                  </a:moveTo>
                  <a:cubicBezTo>
                    <a:pt x="30575" y="1"/>
                    <a:pt x="28769" y="420"/>
                    <a:pt x="27204" y="1332"/>
                  </a:cubicBezTo>
                  <a:cubicBezTo>
                    <a:pt x="25019" y="2599"/>
                    <a:pt x="22042" y="6463"/>
                    <a:pt x="24259" y="8838"/>
                  </a:cubicBezTo>
                  <a:cubicBezTo>
                    <a:pt x="23847" y="9091"/>
                    <a:pt x="23498" y="9408"/>
                    <a:pt x="23213" y="9725"/>
                  </a:cubicBezTo>
                  <a:cubicBezTo>
                    <a:pt x="22105" y="10706"/>
                    <a:pt x="21693" y="12290"/>
                    <a:pt x="21218" y="13652"/>
                  </a:cubicBezTo>
                  <a:cubicBezTo>
                    <a:pt x="20395" y="16249"/>
                    <a:pt x="19286" y="18307"/>
                    <a:pt x="16595" y="19320"/>
                  </a:cubicBezTo>
                  <a:cubicBezTo>
                    <a:pt x="13613" y="20471"/>
                    <a:pt x="10205" y="20903"/>
                    <a:pt x="6838" y="20903"/>
                  </a:cubicBezTo>
                  <a:cubicBezTo>
                    <a:pt x="4554" y="20903"/>
                    <a:pt x="2289" y="20704"/>
                    <a:pt x="190" y="20397"/>
                  </a:cubicBezTo>
                  <a:cubicBezTo>
                    <a:pt x="158" y="20397"/>
                    <a:pt x="127" y="20397"/>
                    <a:pt x="95" y="20429"/>
                  </a:cubicBezTo>
                  <a:cubicBezTo>
                    <a:pt x="63" y="20429"/>
                    <a:pt x="32" y="20429"/>
                    <a:pt x="0" y="20397"/>
                  </a:cubicBezTo>
                  <a:lnTo>
                    <a:pt x="0" y="22931"/>
                  </a:lnTo>
                  <a:cubicBezTo>
                    <a:pt x="475" y="23121"/>
                    <a:pt x="918" y="23342"/>
                    <a:pt x="1393" y="23501"/>
                  </a:cubicBezTo>
                  <a:cubicBezTo>
                    <a:pt x="3325" y="24166"/>
                    <a:pt x="5352" y="24514"/>
                    <a:pt x="7379" y="24926"/>
                  </a:cubicBezTo>
                  <a:cubicBezTo>
                    <a:pt x="12129" y="25876"/>
                    <a:pt x="17798" y="27808"/>
                    <a:pt x="18780" y="33255"/>
                  </a:cubicBezTo>
                  <a:cubicBezTo>
                    <a:pt x="18811" y="33350"/>
                    <a:pt x="18906" y="33381"/>
                    <a:pt x="18970" y="33381"/>
                  </a:cubicBezTo>
                  <a:cubicBezTo>
                    <a:pt x="18998" y="33410"/>
                    <a:pt x="19033" y="33426"/>
                    <a:pt x="19069" y="33426"/>
                  </a:cubicBezTo>
                  <a:cubicBezTo>
                    <a:pt x="19112" y="33426"/>
                    <a:pt x="19157" y="33402"/>
                    <a:pt x="19191" y="33350"/>
                  </a:cubicBezTo>
                  <a:cubicBezTo>
                    <a:pt x="19730" y="32558"/>
                    <a:pt x="20142" y="31703"/>
                    <a:pt x="20807" y="30975"/>
                  </a:cubicBezTo>
                  <a:cubicBezTo>
                    <a:pt x="21503" y="30183"/>
                    <a:pt x="22327" y="29581"/>
                    <a:pt x="23182" y="29011"/>
                  </a:cubicBezTo>
                  <a:cubicBezTo>
                    <a:pt x="23321" y="28928"/>
                    <a:pt x="23216" y="28747"/>
                    <a:pt x="23081" y="28747"/>
                  </a:cubicBezTo>
                  <a:cubicBezTo>
                    <a:pt x="23062" y="28747"/>
                    <a:pt x="23043" y="28750"/>
                    <a:pt x="23023" y="28758"/>
                  </a:cubicBezTo>
                  <a:cubicBezTo>
                    <a:pt x="22992" y="28758"/>
                    <a:pt x="22928" y="28789"/>
                    <a:pt x="22897" y="28821"/>
                  </a:cubicBezTo>
                  <a:lnTo>
                    <a:pt x="22865" y="28789"/>
                  </a:lnTo>
                  <a:cubicBezTo>
                    <a:pt x="22073" y="28283"/>
                    <a:pt x="21313" y="28061"/>
                    <a:pt x="20427" y="27839"/>
                  </a:cubicBezTo>
                  <a:cubicBezTo>
                    <a:pt x="18906" y="27459"/>
                    <a:pt x="17735" y="26889"/>
                    <a:pt x="16468" y="25971"/>
                  </a:cubicBezTo>
                  <a:cubicBezTo>
                    <a:pt x="15169" y="25084"/>
                    <a:pt x="13934" y="24102"/>
                    <a:pt x="12446" y="23722"/>
                  </a:cubicBezTo>
                  <a:cubicBezTo>
                    <a:pt x="16658" y="22677"/>
                    <a:pt x="19793" y="19447"/>
                    <a:pt x="24227" y="19067"/>
                  </a:cubicBezTo>
                  <a:cubicBezTo>
                    <a:pt x="24259" y="19099"/>
                    <a:pt x="24290" y="19162"/>
                    <a:pt x="24385" y="19162"/>
                  </a:cubicBezTo>
                  <a:cubicBezTo>
                    <a:pt x="26824" y="19384"/>
                    <a:pt x="28027" y="21917"/>
                    <a:pt x="30371" y="22456"/>
                  </a:cubicBezTo>
                  <a:cubicBezTo>
                    <a:pt x="30712" y="22529"/>
                    <a:pt x="31049" y="22558"/>
                    <a:pt x="31384" y="22558"/>
                  </a:cubicBezTo>
                  <a:cubicBezTo>
                    <a:pt x="32353" y="22558"/>
                    <a:pt x="33301" y="22312"/>
                    <a:pt x="34266" y="22171"/>
                  </a:cubicBezTo>
                  <a:cubicBezTo>
                    <a:pt x="34814" y="22101"/>
                    <a:pt x="35339" y="22065"/>
                    <a:pt x="35850" y="22065"/>
                  </a:cubicBezTo>
                  <a:cubicBezTo>
                    <a:pt x="37198" y="22065"/>
                    <a:pt x="38453" y="22316"/>
                    <a:pt x="39808" y="22867"/>
                  </a:cubicBezTo>
                  <a:cubicBezTo>
                    <a:pt x="39840" y="22931"/>
                    <a:pt x="39871" y="22962"/>
                    <a:pt x="39903" y="22994"/>
                  </a:cubicBezTo>
                  <a:cubicBezTo>
                    <a:pt x="39936" y="23035"/>
                    <a:pt x="39980" y="23053"/>
                    <a:pt x="40024" y="23053"/>
                  </a:cubicBezTo>
                  <a:cubicBezTo>
                    <a:pt x="40148" y="23053"/>
                    <a:pt x="40273" y="22913"/>
                    <a:pt x="40156" y="22772"/>
                  </a:cubicBezTo>
                  <a:cubicBezTo>
                    <a:pt x="38953" y="21062"/>
                    <a:pt x="37655" y="18940"/>
                    <a:pt x="35944" y="17674"/>
                  </a:cubicBezTo>
                  <a:cubicBezTo>
                    <a:pt x="34614" y="16724"/>
                    <a:pt x="33316" y="17199"/>
                    <a:pt x="31986" y="16597"/>
                  </a:cubicBezTo>
                  <a:cubicBezTo>
                    <a:pt x="31248" y="16278"/>
                    <a:pt x="30697" y="16128"/>
                    <a:pt x="30106" y="16128"/>
                  </a:cubicBezTo>
                  <a:cubicBezTo>
                    <a:pt x="29581" y="16128"/>
                    <a:pt x="29025" y="16247"/>
                    <a:pt x="28280" y="16470"/>
                  </a:cubicBezTo>
                  <a:cubicBezTo>
                    <a:pt x="26792" y="16882"/>
                    <a:pt x="25462" y="17452"/>
                    <a:pt x="24385" y="18560"/>
                  </a:cubicBezTo>
                  <a:cubicBezTo>
                    <a:pt x="22738" y="18624"/>
                    <a:pt x="21155" y="19004"/>
                    <a:pt x="19698" y="19669"/>
                  </a:cubicBezTo>
                  <a:cubicBezTo>
                    <a:pt x="18938" y="19922"/>
                    <a:pt x="18210" y="20175"/>
                    <a:pt x="17450" y="20429"/>
                  </a:cubicBezTo>
                  <a:cubicBezTo>
                    <a:pt x="17070" y="20556"/>
                    <a:pt x="16690" y="20682"/>
                    <a:pt x="16341" y="20777"/>
                  </a:cubicBezTo>
                  <a:cubicBezTo>
                    <a:pt x="17386" y="20334"/>
                    <a:pt x="18400" y="19827"/>
                    <a:pt x="19255" y="19162"/>
                  </a:cubicBezTo>
                  <a:cubicBezTo>
                    <a:pt x="21377" y="17515"/>
                    <a:pt x="21503" y="14728"/>
                    <a:pt x="22295" y="12353"/>
                  </a:cubicBezTo>
                  <a:cubicBezTo>
                    <a:pt x="22422" y="12037"/>
                    <a:pt x="22548" y="11688"/>
                    <a:pt x="22707" y="11340"/>
                  </a:cubicBezTo>
                  <a:cubicBezTo>
                    <a:pt x="23118" y="10485"/>
                    <a:pt x="23720" y="9725"/>
                    <a:pt x="24639" y="9155"/>
                  </a:cubicBezTo>
                  <a:cubicBezTo>
                    <a:pt x="24670" y="9155"/>
                    <a:pt x="24670" y="9123"/>
                    <a:pt x="24702" y="9123"/>
                  </a:cubicBezTo>
                  <a:cubicBezTo>
                    <a:pt x="24734" y="9091"/>
                    <a:pt x="24797" y="9060"/>
                    <a:pt x="24829" y="9028"/>
                  </a:cubicBezTo>
                  <a:cubicBezTo>
                    <a:pt x="27140" y="9028"/>
                    <a:pt x="29294" y="8680"/>
                    <a:pt x="31289" y="7445"/>
                  </a:cubicBezTo>
                  <a:cubicBezTo>
                    <a:pt x="34044" y="5734"/>
                    <a:pt x="36103" y="3074"/>
                    <a:pt x="39555" y="2758"/>
                  </a:cubicBezTo>
                  <a:cubicBezTo>
                    <a:pt x="39776" y="2758"/>
                    <a:pt x="39840" y="2473"/>
                    <a:pt x="39681" y="2346"/>
                  </a:cubicBezTo>
                  <a:cubicBezTo>
                    <a:pt x="37651" y="856"/>
                    <a:pt x="35007" y="1"/>
                    <a:pt x="32400" y="1"/>
                  </a:cubicBezTo>
                  <a:close/>
                </a:path>
              </a:pathLst>
            </a:custGeom>
            <a:solidFill>
              <a:srgbClr val="E2B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3368500" y="4216948"/>
              <a:ext cx="120716" cy="796197"/>
            </a:xfrm>
            <a:custGeom>
              <a:rect b="b" l="l" r="r" t="t"/>
              <a:pathLst>
                <a:path extrusionOk="0" h="45536" w="6904">
                  <a:moveTo>
                    <a:pt x="0" y="0"/>
                  </a:moveTo>
                  <a:lnTo>
                    <a:pt x="0" y="2186"/>
                  </a:lnTo>
                  <a:cubicBezTo>
                    <a:pt x="63" y="2186"/>
                    <a:pt x="95" y="2186"/>
                    <a:pt x="158" y="2154"/>
                  </a:cubicBezTo>
                  <a:cubicBezTo>
                    <a:pt x="190" y="2217"/>
                    <a:pt x="222" y="2312"/>
                    <a:pt x="285" y="2376"/>
                  </a:cubicBezTo>
                  <a:cubicBezTo>
                    <a:pt x="222" y="2851"/>
                    <a:pt x="127" y="3326"/>
                    <a:pt x="0" y="3769"/>
                  </a:cubicBezTo>
                  <a:lnTo>
                    <a:pt x="0" y="5416"/>
                  </a:lnTo>
                  <a:cubicBezTo>
                    <a:pt x="317" y="4687"/>
                    <a:pt x="538" y="3927"/>
                    <a:pt x="633" y="3104"/>
                  </a:cubicBezTo>
                  <a:cubicBezTo>
                    <a:pt x="1963" y="6144"/>
                    <a:pt x="1710" y="10514"/>
                    <a:pt x="887" y="13428"/>
                  </a:cubicBezTo>
                  <a:cubicBezTo>
                    <a:pt x="665" y="14220"/>
                    <a:pt x="380" y="14980"/>
                    <a:pt x="0" y="15676"/>
                  </a:cubicBezTo>
                  <a:lnTo>
                    <a:pt x="0" y="16753"/>
                  </a:lnTo>
                  <a:cubicBezTo>
                    <a:pt x="602" y="15740"/>
                    <a:pt x="1045" y="14631"/>
                    <a:pt x="1362" y="13491"/>
                  </a:cubicBezTo>
                  <a:lnTo>
                    <a:pt x="1362" y="13491"/>
                  </a:lnTo>
                  <a:cubicBezTo>
                    <a:pt x="1077" y="16120"/>
                    <a:pt x="602" y="18717"/>
                    <a:pt x="63" y="21377"/>
                  </a:cubicBezTo>
                  <a:cubicBezTo>
                    <a:pt x="32" y="21377"/>
                    <a:pt x="32" y="21409"/>
                    <a:pt x="0" y="21409"/>
                  </a:cubicBezTo>
                  <a:lnTo>
                    <a:pt x="0" y="21852"/>
                  </a:lnTo>
                  <a:lnTo>
                    <a:pt x="95" y="21757"/>
                  </a:lnTo>
                  <a:lnTo>
                    <a:pt x="0" y="21947"/>
                  </a:lnTo>
                  <a:lnTo>
                    <a:pt x="0" y="22992"/>
                  </a:lnTo>
                  <a:cubicBezTo>
                    <a:pt x="63" y="22770"/>
                    <a:pt x="127" y="22580"/>
                    <a:pt x="190" y="22359"/>
                  </a:cubicBezTo>
                  <a:cubicBezTo>
                    <a:pt x="443" y="25779"/>
                    <a:pt x="3420" y="28566"/>
                    <a:pt x="4655" y="31701"/>
                  </a:cubicBezTo>
                  <a:cubicBezTo>
                    <a:pt x="6239" y="35755"/>
                    <a:pt x="6429" y="39872"/>
                    <a:pt x="5479" y="44020"/>
                  </a:cubicBezTo>
                  <a:cubicBezTo>
                    <a:pt x="5447" y="43862"/>
                    <a:pt x="5415" y="43703"/>
                    <a:pt x="5352" y="43545"/>
                  </a:cubicBezTo>
                  <a:cubicBezTo>
                    <a:pt x="4845" y="40727"/>
                    <a:pt x="3167" y="38193"/>
                    <a:pt x="1805" y="35691"/>
                  </a:cubicBezTo>
                  <a:cubicBezTo>
                    <a:pt x="1013" y="34266"/>
                    <a:pt x="412" y="32873"/>
                    <a:pt x="0" y="31479"/>
                  </a:cubicBezTo>
                  <a:lnTo>
                    <a:pt x="0" y="32588"/>
                  </a:lnTo>
                  <a:cubicBezTo>
                    <a:pt x="1013" y="35248"/>
                    <a:pt x="2470" y="37845"/>
                    <a:pt x="3642" y="40505"/>
                  </a:cubicBezTo>
                  <a:cubicBezTo>
                    <a:pt x="2597" y="39270"/>
                    <a:pt x="1267" y="38161"/>
                    <a:pt x="0" y="37053"/>
                  </a:cubicBezTo>
                  <a:lnTo>
                    <a:pt x="0" y="37781"/>
                  </a:lnTo>
                  <a:cubicBezTo>
                    <a:pt x="2375" y="39872"/>
                    <a:pt x="4845" y="41867"/>
                    <a:pt x="5162" y="45287"/>
                  </a:cubicBezTo>
                  <a:cubicBezTo>
                    <a:pt x="5130" y="45350"/>
                    <a:pt x="5162" y="45382"/>
                    <a:pt x="5194" y="45414"/>
                  </a:cubicBezTo>
                  <a:cubicBezTo>
                    <a:pt x="5248" y="45495"/>
                    <a:pt x="5337" y="45536"/>
                    <a:pt x="5421" y="45536"/>
                  </a:cubicBezTo>
                  <a:cubicBezTo>
                    <a:pt x="5534" y="45536"/>
                    <a:pt x="5637" y="45463"/>
                    <a:pt x="5637" y="45319"/>
                  </a:cubicBezTo>
                  <a:cubicBezTo>
                    <a:pt x="5637" y="45160"/>
                    <a:pt x="5605" y="45034"/>
                    <a:pt x="5605" y="44907"/>
                  </a:cubicBezTo>
                  <a:cubicBezTo>
                    <a:pt x="6904" y="41518"/>
                    <a:pt x="6904" y="37781"/>
                    <a:pt x="6017" y="34266"/>
                  </a:cubicBezTo>
                  <a:cubicBezTo>
                    <a:pt x="5542" y="32429"/>
                    <a:pt x="4845" y="30624"/>
                    <a:pt x="3927" y="28946"/>
                  </a:cubicBezTo>
                  <a:cubicBezTo>
                    <a:pt x="2660" y="26602"/>
                    <a:pt x="728" y="24607"/>
                    <a:pt x="348" y="21884"/>
                  </a:cubicBezTo>
                  <a:cubicBezTo>
                    <a:pt x="380" y="21820"/>
                    <a:pt x="412" y="21757"/>
                    <a:pt x="412" y="21662"/>
                  </a:cubicBezTo>
                  <a:cubicBezTo>
                    <a:pt x="443" y="21630"/>
                    <a:pt x="475" y="21599"/>
                    <a:pt x="475" y="21567"/>
                  </a:cubicBezTo>
                  <a:cubicBezTo>
                    <a:pt x="1868" y="17418"/>
                    <a:pt x="2312" y="12826"/>
                    <a:pt x="1995" y="8488"/>
                  </a:cubicBezTo>
                  <a:cubicBezTo>
                    <a:pt x="2090" y="6239"/>
                    <a:pt x="1868" y="3927"/>
                    <a:pt x="728" y="2027"/>
                  </a:cubicBezTo>
                  <a:cubicBezTo>
                    <a:pt x="728" y="1901"/>
                    <a:pt x="728" y="1742"/>
                    <a:pt x="728" y="1584"/>
                  </a:cubicBezTo>
                  <a:cubicBezTo>
                    <a:pt x="792" y="1521"/>
                    <a:pt x="823" y="1394"/>
                    <a:pt x="697" y="1330"/>
                  </a:cubicBezTo>
                  <a:cubicBezTo>
                    <a:pt x="697" y="1235"/>
                    <a:pt x="697" y="1172"/>
                    <a:pt x="697" y="1077"/>
                  </a:cubicBezTo>
                  <a:cubicBezTo>
                    <a:pt x="681" y="966"/>
                    <a:pt x="594" y="911"/>
                    <a:pt x="511" y="911"/>
                  </a:cubicBezTo>
                  <a:cubicBezTo>
                    <a:pt x="428" y="911"/>
                    <a:pt x="348" y="966"/>
                    <a:pt x="348" y="1077"/>
                  </a:cubicBezTo>
                  <a:cubicBezTo>
                    <a:pt x="348" y="1109"/>
                    <a:pt x="348" y="1172"/>
                    <a:pt x="348" y="1204"/>
                  </a:cubicBezTo>
                  <a:cubicBezTo>
                    <a:pt x="285" y="1204"/>
                    <a:pt x="222" y="1172"/>
                    <a:pt x="190" y="1172"/>
                  </a:cubicBezTo>
                  <a:cubicBezTo>
                    <a:pt x="158" y="760"/>
                    <a:pt x="63" y="380"/>
                    <a:pt x="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3368500" y="4002118"/>
              <a:ext cx="1095855" cy="1267103"/>
            </a:xfrm>
            <a:custGeom>
              <a:rect b="b" l="l" r="r" t="t"/>
              <a:pathLst>
                <a:path extrusionOk="0" h="72468" w="62674">
                  <a:moveTo>
                    <a:pt x="35836" y="2112"/>
                  </a:moveTo>
                  <a:cubicBezTo>
                    <a:pt x="37106" y="2112"/>
                    <a:pt x="38387" y="2335"/>
                    <a:pt x="39650" y="2756"/>
                  </a:cubicBezTo>
                  <a:cubicBezTo>
                    <a:pt x="41676" y="3421"/>
                    <a:pt x="43450" y="4593"/>
                    <a:pt x="45382" y="5385"/>
                  </a:cubicBezTo>
                  <a:cubicBezTo>
                    <a:pt x="47060" y="6050"/>
                    <a:pt x="48770" y="6303"/>
                    <a:pt x="50544" y="6525"/>
                  </a:cubicBezTo>
                  <a:cubicBezTo>
                    <a:pt x="53869" y="6968"/>
                    <a:pt x="55769" y="7981"/>
                    <a:pt x="58461" y="9945"/>
                  </a:cubicBezTo>
                  <a:cubicBezTo>
                    <a:pt x="59443" y="10673"/>
                    <a:pt x="60393" y="11307"/>
                    <a:pt x="61501" y="11750"/>
                  </a:cubicBezTo>
                  <a:cubicBezTo>
                    <a:pt x="57891" y="12003"/>
                    <a:pt x="55294" y="13112"/>
                    <a:pt x="52191" y="15202"/>
                  </a:cubicBezTo>
                  <a:cubicBezTo>
                    <a:pt x="48977" y="17398"/>
                    <a:pt x="44428" y="20046"/>
                    <a:pt x="40209" y="20046"/>
                  </a:cubicBezTo>
                  <a:cubicBezTo>
                    <a:pt x="39438" y="20046"/>
                    <a:pt x="38678" y="19958"/>
                    <a:pt x="37940" y="19762"/>
                  </a:cubicBezTo>
                  <a:cubicBezTo>
                    <a:pt x="37131" y="19566"/>
                    <a:pt x="36624" y="19384"/>
                    <a:pt x="35981" y="19384"/>
                  </a:cubicBezTo>
                  <a:cubicBezTo>
                    <a:pt x="35693" y="19384"/>
                    <a:pt x="35377" y="19421"/>
                    <a:pt x="34994" y="19509"/>
                  </a:cubicBezTo>
                  <a:cubicBezTo>
                    <a:pt x="33005" y="19989"/>
                    <a:pt x="31627" y="20634"/>
                    <a:pt x="29894" y="20634"/>
                  </a:cubicBezTo>
                  <a:cubicBezTo>
                    <a:pt x="29227" y="20634"/>
                    <a:pt x="28507" y="20538"/>
                    <a:pt x="27679" y="20301"/>
                  </a:cubicBezTo>
                  <a:cubicBezTo>
                    <a:pt x="22770" y="18876"/>
                    <a:pt x="19920" y="14379"/>
                    <a:pt x="17133" y="10420"/>
                  </a:cubicBezTo>
                  <a:cubicBezTo>
                    <a:pt x="17101" y="10388"/>
                    <a:pt x="17101" y="10388"/>
                    <a:pt x="17070" y="10357"/>
                  </a:cubicBezTo>
                  <a:lnTo>
                    <a:pt x="17070" y="10357"/>
                  </a:lnTo>
                  <a:cubicBezTo>
                    <a:pt x="18970" y="10895"/>
                    <a:pt x="20902" y="11275"/>
                    <a:pt x="22865" y="11528"/>
                  </a:cubicBezTo>
                  <a:cubicBezTo>
                    <a:pt x="24838" y="11778"/>
                    <a:pt x="26807" y="11873"/>
                    <a:pt x="28775" y="11873"/>
                  </a:cubicBezTo>
                  <a:cubicBezTo>
                    <a:pt x="35122" y="11873"/>
                    <a:pt x="41449" y="10882"/>
                    <a:pt x="47793" y="10882"/>
                  </a:cubicBezTo>
                  <a:cubicBezTo>
                    <a:pt x="50469" y="10882"/>
                    <a:pt x="53148" y="11059"/>
                    <a:pt x="55833" y="11560"/>
                  </a:cubicBezTo>
                  <a:cubicBezTo>
                    <a:pt x="55862" y="11566"/>
                    <a:pt x="55890" y="11569"/>
                    <a:pt x="55917" y="11569"/>
                  </a:cubicBezTo>
                  <a:cubicBezTo>
                    <a:pt x="56298" y="11569"/>
                    <a:pt x="56437" y="10982"/>
                    <a:pt x="56023" y="10863"/>
                  </a:cubicBezTo>
                  <a:cubicBezTo>
                    <a:pt x="53234" y="10188"/>
                    <a:pt x="50430" y="9954"/>
                    <a:pt x="47617" y="9954"/>
                  </a:cubicBezTo>
                  <a:cubicBezTo>
                    <a:pt x="41249" y="9954"/>
                    <a:pt x="34836" y="11154"/>
                    <a:pt x="28452" y="11154"/>
                  </a:cubicBezTo>
                  <a:cubicBezTo>
                    <a:pt x="27603" y="11154"/>
                    <a:pt x="26754" y="11133"/>
                    <a:pt x="25905" y="11085"/>
                  </a:cubicBezTo>
                  <a:cubicBezTo>
                    <a:pt x="23087" y="10927"/>
                    <a:pt x="20300" y="10452"/>
                    <a:pt x="17608" y="9660"/>
                  </a:cubicBezTo>
                  <a:cubicBezTo>
                    <a:pt x="18558" y="9248"/>
                    <a:pt x="19286" y="8583"/>
                    <a:pt x="20078" y="7823"/>
                  </a:cubicBezTo>
                  <a:cubicBezTo>
                    <a:pt x="20743" y="7190"/>
                    <a:pt x="21408" y="6398"/>
                    <a:pt x="22200" y="5955"/>
                  </a:cubicBezTo>
                  <a:cubicBezTo>
                    <a:pt x="23060" y="5468"/>
                    <a:pt x="23796" y="5388"/>
                    <a:pt x="24534" y="5388"/>
                  </a:cubicBezTo>
                  <a:cubicBezTo>
                    <a:pt x="24891" y="5388"/>
                    <a:pt x="25249" y="5407"/>
                    <a:pt x="25622" y="5407"/>
                  </a:cubicBezTo>
                  <a:cubicBezTo>
                    <a:pt x="25983" y="5407"/>
                    <a:pt x="26358" y="5390"/>
                    <a:pt x="26760" y="5321"/>
                  </a:cubicBezTo>
                  <a:cubicBezTo>
                    <a:pt x="28312" y="5068"/>
                    <a:pt x="29547" y="4086"/>
                    <a:pt x="30877" y="3358"/>
                  </a:cubicBezTo>
                  <a:cubicBezTo>
                    <a:pt x="32469" y="2508"/>
                    <a:pt x="34144" y="2112"/>
                    <a:pt x="35836" y="2112"/>
                  </a:cubicBezTo>
                  <a:close/>
                  <a:moveTo>
                    <a:pt x="17640" y="38637"/>
                  </a:moveTo>
                  <a:cubicBezTo>
                    <a:pt x="24955" y="38985"/>
                    <a:pt x="31891" y="43071"/>
                    <a:pt x="35121" y="49753"/>
                  </a:cubicBezTo>
                  <a:cubicBezTo>
                    <a:pt x="38415" y="56562"/>
                    <a:pt x="37971" y="67107"/>
                    <a:pt x="31194" y="71699"/>
                  </a:cubicBezTo>
                  <a:cubicBezTo>
                    <a:pt x="31669" y="66601"/>
                    <a:pt x="29326" y="62357"/>
                    <a:pt x="25145" y="59443"/>
                  </a:cubicBezTo>
                  <a:cubicBezTo>
                    <a:pt x="21788" y="57132"/>
                    <a:pt x="18495" y="55168"/>
                    <a:pt x="17545" y="50861"/>
                  </a:cubicBezTo>
                  <a:cubicBezTo>
                    <a:pt x="16690" y="47029"/>
                    <a:pt x="17355" y="42659"/>
                    <a:pt x="17386" y="38764"/>
                  </a:cubicBezTo>
                  <a:lnTo>
                    <a:pt x="17386" y="38764"/>
                  </a:lnTo>
                  <a:cubicBezTo>
                    <a:pt x="18590" y="40632"/>
                    <a:pt x="20268" y="42025"/>
                    <a:pt x="21852" y="43577"/>
                  </a:cubicBezTo>
                  <a:cubicBezTo>
                    <a:pt x="24068" y="45794"/>
                    <a:pt x="26190" y="48138"/>
                    <a:pt x="27995" y="50703"/>
                  </a:cubicBezTo>
                  <a:cubicBezTo>
                    <a:pt x="31606" y="55801"/>
                    <a:pt x="33601" y="61502"/>
                    <a:pt x="33506" y="67804"/>
                  </a:cubicBezTo>
                  <a:cubicBezTo>
                    <a:pt x="33506" y="67883"/>
                    <a:pt x="33569" y="67923"/>
                    <a:pt x="33637" y="67923"/>
                  </a:cubicBezTo>
                  <a:cubicBezTo>
                    <a:pt x="33704" y="67923"/>
                    <a:pt x="33775" y="67883"/>
                    <a:pt x="33791" y="67804"/>
                  </a:cubicBezTo>
                  <a:cubicBezTo>
                    <a:pt x="34361" y="62230"/>
                    <a:pt x="32524" y="56720"/>
                    <a:pt x="29611" y="52065"/>
                  </a:cubicBezTo>
                  <a:cubicBezTo>
                    <a:pt x="28185" y="49784"/>
                    <a:pt x="26475" y="47694"/>
                    <a:pt x="24670" y="45731"/>
                  </a:cubicBezTo>
                  <a:cubicBezTo>
                    <a:pt x="22422" y="43292"/>
                    <a:pt x="19666" y="41265"/>
                    <a:pt x="17640" y="38637"/>
                  </a:cubicBezTo>
                  <a:close/>
                  <a:moveTo>
                    <a:pt x="0" y="1"/>
                  </a:moveTo>
                  <a:lnTo>
                    <a:pt x="0" y="2154"/>
                  </a:lnTo>
                  <a:cubicBezTo>
                    <a:pt x="2819" y="5891"/>
                    <a:pt x="4370" y="10958"/>
                    <a:pt x="5732" y="15139"/>
                  </a:cubicBezTo>
                  <a:cubicBezTo>
                    <a:pt x="9057" y="25399"/>
                    <a:pt x="6334" y="36768"/>
                    <a:pt x="10324" y="46776"/>
                  </a:cubicBezTo>
                  <a:cubicBezTo>
                    <a:pt x="10362" y="46877"/>
                    <a:pt x="10451" y="46923"/>
                    <a:pt x="10537" y="46923"/>
                  </a:cubicBezTo>
                  <a:cubicBezTo>
                    <a:pt x="10667" y="46923"/>
                    <a:pt x="10793" y="46820"/>
                    <a:pt x="10736" y="46649"/>
                  </a:cubicBezTo>
                  <a:cubicBezTo>
                    <a:pt x="8171" y="37782"/>
                    <a:pt x="8804" y="28566"/>
                    <a:pt x="7284" y="19604"/>
                  </a:cubicBezTo>
                  <a:lnTo>
                    <a:pt x="7284" y="19604"/>
                  </a:lnTo>
                  <a:cubicBezTo>
                    <a:pt x="8171" y="21947"/>
                    <a:pt x="9501" y="24133"/>
                    <a:pt x="10736" y="26413"/>
                  </a:cubicBezTo>
                  <a:cubicBezTo>
                    <a:pt x="12889" y="30245"/>
                    <a:pt x="13776" y="35027"/>
                    <a:pt x="16785" y="38320"/>
                  </a:cubicBezTo>
                  <a:cubicBezTo>
                    <a:pt x="16753" y="38447"/>
                    <a:pt x="16816" y="38574"/>
                    <a:pt x="16943" y="38574"/>
                  </a:cubicBezTo>
                  <a:cubicBezTo>
                    <a:pt x="16753" y="44274"/>
                    <a:pt x="15518" y="51463"/>
                    <a:pt x="19761" y="56023"/>
                  </a:cubicBezTo>
                  <a:cubicBezTo>
                    <a:pt x="21852" y="58240"/>
                    <a:pt x="24797" y="59348"/>
                    <a:pt x="26982" y="61470"/>
                  </a:cubicBezTo>
                  <a:cubicBezTo>
                    <a:pt x="29896" y="64225"/>
                    <a:pt x="31131" y="68121"/>
                    <a:pt x="30687" y="72048"/>
                  </a:cubicBezTo>
                  <a:cubicBezTo>
                    <a:pt x="30531" y="72204"/>
                    <a:pt x="30675" y="72468"/>
                    <a:pt x="30872" y="72468"/>
                  </a:cubicBezTo>
                  <a:cubicBezTo>
                    <a:pt x="30914" y="72468"/>
                    <a:pt x="30959" y="72456"/>
                    <a:pt x="31004" y="72428"/>
                  </a:cubicBezTo>
                  <a:cubicBezTo>
                    <a:pt x="38288" y="68247"/>
                    <a:pt x="39048" y="57385"/>
                    <a:pt x="36039" y="50354"/>
                  </a:cubicBezTo>
                  <a:cubicBezTo>
                    <a:pt x="32841" y="42849"/>
                    <a:pt x="25272" y="38225"/>
                    <a:pt x="17196" y="38194"/>
                  </a:cubicBezTo>
                  <a:cubicBezTo>
                    <a:pt x="17196" y="38162"/>
                    <a:pt x="17196" y="38130"/>
                    <a:pt x="17165" y="38099"/>
                  </a:cubicBezTo>
                  <a:cubicBezTo>
                    <a:pt x="14409" y="34710"/>
                    <a:pt x="13491" y="30340"/>
                    <a:pt x="11433" y="26539"/>
                  </a:cubicBezTo>
                  <a:cubicBezTo>
                    <a:pt x="9406" y="22771"/>
                    <a:pt x="7031" y="19224"/>
                    <a:pt x="6397" y="14917"/>
                  </a:cubicBezTo>
                  <a:cubicBezTo>
                    <a:pt x="6377" y="14857"/>
                    <a:pt x="6332" y="14835"/>
                    <a:pt x="6285" y="14835"/>
                  </a:cubicBezTo>
                  <a:cubicBezTo>
                    <a:pt x="6258" y="14835"/>
                    <a:pt x="6230" y="14842"/>
                    <a:pt x="6207" y="14854"/>
                  </a:cubicBezTo>
                  <a:cubicBezTo>
                    <a:pt x="5922" y="13840"/>
                    <a:pt x="5605" y="12795"/>
                    <a:pt x="5225" y="11782"/>
                  </a:cubicBezTo>
                  <a:cubicBezTo>
                    <a:pt x="3864" y="8108"/>
                    <a:pt x="2565" y="4054"/>
                    <a:pt x="63" y="951"/>
                  </a:cubicBezTo>
                  <a:lnTo>
                    <a:pt x="63" y="951"/>
                  </a:lnTo>
                  <a:cubicBezTo>
                    <a:pt x="3452" y="3358"/>
                    <a:pt x="6619" y="6018"/>
                    <a:pt x="10387" y="7886"/>
                  </a:cubicBezTo>
                  <a:cubicBezTo>
                    <a:pt x="12478" y="8900"/>
                    <a:pt x="14631" y="9692"/>
                    <a:pt x="16880" y="10325"/>
                  </a:cubicBezTo>
                  <a:cubicBezTo>
                    <a:pt x="16721" y="10357"/>
                    <a:pt x="16595" y="10515"/>
                    <a:pt x="16690" y="10673"/>
                  </a:cubicBezTo>
                  <a:cubicBezTo>
                    <a:pt x="18811" y="14157"/>
                    <a:pt x="21313" y="17862"/>
                    <a:pt x="24987" y="19889"/>
                  </a:cubicBezTo>
                  <a:cubicBezTo>
                    <a:pt x="26735" y="20860"/>
                    <a:pt x="28260" y="21227"/>
                    <a:pt x="29803" y="21227"/>
                  </a:cubicBezTo>
                  <a:cubicBezTo>
                    <a:pt x="31278" y="21227"/>
                    <a:pt x="32769" y="20892"/>
                    <a:pt x="34488" y="20427"/>
                  </a:cubicBezTo>
                  <a:cubicBezTo>
                    <a:pt x="35067" y="20264"/>
                    <a:pt x="35609" y="20206"/>
                    <a:pt x="36132" y="20206"/>
                  </a:cubicBezTo>
                  <a:cubicBezTo>
                    <a:pt x="37416" y="20206"/>
                    <a:pt x="38582" y="20557"/>
                    <a:pt x="39906" y="20557"/>
                  </a:cubicBezTo>
                  <a:cubicBezTo>
                    <a:pt x="40132" y="20557"/>
                    <a:pt x="40363" y="20546"/>
                    <a:pt x="40600" y="20522"/>
                  </a:cubicBezTo>
                  <a:cubicBezTo>
                    <a:pt x="42880" y="20332"/>
                    <a:pt x="45192" y="19572"/>
                    <a:pt x="47282" y="18654"/>
                  </a:cubicBezTo>
                  <a:cubicBezTo>
                    <a:pt x="49467" y="17735"/>
                    <a:pt x="51336" y="16437"/>
                    <a:pt x="53299" y="15107"/>
                  </a:cubicBezTo>
                  <a:cubicBezTo>
                    <a:pt x="56181" y="13175"/>
                    <a:pt x="58873" y="12320"/>
                    <a:pt x="62388" y="12257"/>
                  </a:cubicBezTo>
                  <a:cubicBezTo>
                    <a:pt x="62578" y="12257"/>
                    <a:pt x="62673" y="12035"/>
                    <a:pt x="62641" y="11877"/>
                  </a:cubicBezTo>
                  <a:cubicBezTo>
                    <a:pt x="62673" y="11750"/>
                    <a:pt x="62610" y="11592"/>
                    <a:pt x="62451" y="11528"/>
                  </a:cubicBezTo>
                  <a:cubicBezTo>
                    <a:pt x="59886" y="10737"/>
                    <a:pt x="58239" y="8741"/>
                    <a:pt x="55959" y="7475"/>
                  </a:cubicBezTo>
                  <a:cubicBezTo>
                    <a:pt x="54566" y="6683"/>
                    <a:pt x="53077" y="6335"/>
                    <a:pt x="51462" y="6113"/>
                  </a:cubicBezTo>
                  <a:cubicBezTo>
                    <a:pt x="48390" y="5638"/>
                    <a:pt x="46205" y="5226"/>
                    <a:pt x="43387" y="3864"/>
                  </a:cubicBezTo>
                  <a:cubicBezTo>
                    <a:pt x="41455" y="2946"/>
                    <a:pt x="39650" y="2059"/>
                    <a:pt x="37528" y="1774"/>
                  </a:cubicBezTo>
                  <a:cubicBezTo>
                    <a:pt x="36899" y="1683"/>
                    <a:pt x="36266" y="1633"/>
                    <a:pt x="35637" y="1633"/>
                  </a:cubicBezTo>
                  <a:cubicBezTo>
                    <a:pt x="34522" y="1633"/>
                    <a:pt x="33418" y="1790"/>
                    <a:pt x="32366" y="2154"/>
                  </a:cubicBezTo>
                  <a:cubicBezTo>
                    <a:pt x="29927" y="2978"/>
                    <a:pt x="28249" y="4498"/>
                    <a:pt x="25525" y="4625"/>
                  </a:cubicBezTo>
                  <a:cubicBezTo>
                    <a:pt x="23720" y="4720"/>
                    <a:pt x="22707" y="4593"/>
                    <a:pt x="21218" y="5701"/>
                  </a:cubicBezTo>
                  <a:cubicBezTo>
                    <a:pt x="19635" y="6905"/>
                    <a:pt x="18621" y="8520"/>
                    <a:pt x="16785" y="9407"/>
                  </a:cubicBezTo>
                  <a:cubicBezTo>
                    <a:pt x="14758" y="8805"/>
                    <a:pt x="12763" y="8013"/>
                    <a:pt x="10862" y="7063"/>
                  </a:cubicBezTo>
                  <a:cubicBezTo>
                    <a:pt x="6967" y="5131"/>
                    <a:pt x="3705" y="2186"/>
                    <a:pt x="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3368500" y="3750924"/>
              <a:ext cx="293486" cy="222217"/>
            </a:xfrm>
            <a:custGeom>
              <a:rect b="b" l="l" r="r" t="t"/>
              <a:pathLst>
                <a:path extrusionOk="0" h="12709" w="16785">
                  <a:moveTo>
                    <a:pt x="13776" y="1543"/>
                  </a:moveTo>
                  <a:cubicBezTo>
                    <a:pt x="14599" y="2683"/>
                    <a:pt x="15264" y="3665"/>
                    <a:pt x="15423" y="5248"/>
                  </a:cubicBezTo>
                  <a:cubicBezTo>
                    <a:pt x="15613" y="6990"/>
                    <a:pt x="14694" y="8985"/>
                    <a:pt x="13428" y="10220"/>
                  </a:cubicBezTo>
                  <a:cubicBezTo>
                    <a:pt x="11876" y="11740"/>
                    <a:pt x="10324" y="11202"/>
                    <a:pt x="8361" y="11614"/>
                  </a:cubicBezTo>
                  <a:cubicBezTo>
                    <a:pt x="7506" y="11772"/>
                    <a:pt x="6682" y="12215"/>
                    <a:pt x="5827" y="12215"/>
                  </a:cubicBezTo>
                  <a:cubicBezTo>
                    <a:pt x="5793" y="12216"/>
                    <a:pt x="5759" y="12217"/>
                    <a:pt x="5726" y="12217"/>
                  </a:cubicBezTo>
                  <a:cubicBezTo>
                    <a:pt x="4558" y="12217"/>
                    <a:pt x="3422" y="11693"/>
                    <a:pt x="2375" y="11139"/>
                  </a:cubicBezTo>
                  <a:cubicBezTo>
                    <a:pt x="2597" y="11107"/>
                    <a:pt x="2819" y="11075"/>
                    <a:pt x="3040" y="11012"/>
                  </a:cubicBezTo>
                  <a:cubicBezTo>
                    <a:pt x="7411" y="10094"/>
                    <a:pt x="14093" y="6705"/>
                    <a:pt x="13776" y="1543"/>
                  </a:cubicBezTo>
                  <a:close/>
                  <a:moveTo>
                    <a:pt x="13288" y="1"/>
                  </a:moveTo>
                  <a:cubicBezTo>
                    <a:pt x="13212" y="1"/>
                    <a:pt x="13134" y="32"/>
                    <a:pt x="13079" y="86"/>
                  </a:cubicBezTo>
                  <a:cubicBezTo>
                    <a:pt x="12953" y="150"/>
                    <a:pt x="12858" y="276"/>
                    <a:pt x="12953" y="403"/>
                  </a:cubicBezTo>
                  <a:cubicBezTo>
                    <a:pt x="12984" y="466"/>
                    <a:pt x="13048" y="530"/>
                    <a:pt x="13079" y="593"/>
                  </a:cubicBezTo>
                  <a:cubicBezTo>
                    <a:pt x="14536" y="6483"/>
                    <a:pt x="6777" y="9840"/>
                    <a:pt x="1425" y="10600"/>
                  </a:cubicBezTo>
                  <a:cubicBezTo>
                    <a:pt x="1362" y="10569"/>
                    <a:pt x="1330" y="10537"/>
                    <a:pt x="1267" y="10505"/>
                  </a:cubicBezTo>
                  <a:cubicBezTo>
                    <a:pt x="1221" y="10483"/>
                    <a:pt x="1176" y="10473"/>
                    <a:pt x="1132" y="10473"/>
                  </a:cubicBezTo>
                  <a:cubicBezTo>
                    <a:pt x="993" y="10473"/>
                    <a:pt x="872" y="10575"/>
                    <a:pt x="823" y="10695"/>
                  </a:cubicBezTo>
                  <a:cubicBezTo>
                    <a:pt x="538" y="10727"/>
                    <a:pt x="253" y="10727"/>
                    <a:pt x="0" y="10759"/>
                  </a:cubicBezTo>
                  <a:lnTo>
                    <a:pt x="0" y="11360"/>
                  </a:lnTo>
                  <a:cubicBezTo>
                    <a:pt x="443" y="11360"/>
                    <a:pt x="887" y="11329"/>
                    <a:pt x="1330" y="11265"/>
                  </a:cubicBezTo>
                  <a:cubicBezTo>
                    <a:pt x="2896" y="12177"/>
                    <a:pt x="4272" y="12709"/>
                    <a:pt x="5891" y="12709"/>
                  </a:cubicBezTo>
                  <a:cubicBezTo>
                    <a:pt x="6466" y="12709"/>
                    <a:pt x="7071" y="12642"/>
                    <a:pt x="7727" y="12500"/>
                  </a:cubicBezTo>
                  <a:cubicBezTo>
                    <a:pt x="9564" y="12120"/>
                    <a:pt x="12636" y="12564"/>
                    <a:pt x="14156" y="11044"/>
                  </a:cubicBezTo>
                  <a:cubicBezTo>
                    <a:pt x="14694" y="10505"/>
                    <a:pt x="14758" y="10030"/>
                    <a:pt x="15011" y="9365"/>
                  </a:cubicBezTo>
                  <a:cubicBezTo>
                    <a:pt x="15359" y="8447"/>
                    <a:pt x="16278" y="7085"/>
                    <a:pt x="16436" y="6103"/>
                  </a:cubicBezTo>
                  <a:cubicBezTo>
                    <a:pt x="16785" y="4045"/>
                    <a:pt x="14884" y="2050"/>
                    <a:pt x="13618" y="530"/>
                  </a:cubicBezTo>
                  <a:cubicBezTo>
                    <a:pt x="13586" y="403"/>
                    <a:pt x="13554" y="308"/>
                    <a:pt x="13523" y="181"/>
                  </a:cubicBezTo>
                  <a:cubicBezTo>
                    <a:pt x="13487" y="55"/>
                    <a:pt x="13389" y="1"/>
                    <a:pt x="1328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ovely Coupl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7E8E7"/>
      </a:lt2>
      <a:accent1>
        <a:srgbClr val="CC6A76"/>
      </a:accent1>
      <a:accent2>
        <a:srgbClr val="212121"/>
      </a:accent2>
      <a:accent3>
        <a:srgbClr val="E2B59F"/>
      </a:accent3>
      <a:accent4>
        <a:srgbClr val="BF846F"/>
      </a:accent4>
      <a:accent5>
        <a:srgbClr val="332D29"/>
      </a:accent5>
      <a:accent6>
        <a:srgbClr val="332D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